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44"/>
  </p:notesMasterIdLst>
  <p:sldIdLst>
    <p:sldId id="256" r:id="rId2"/>
    <p:sldId id="258" r:id="rId3"/>
    <p:sldId id="268" r:id="rId4"/>
    <p:sldId id="262" r:id="rId5"/>
    <p:sldId id="264" r:id="rId6"/>
    <p:sldId id="261" r:id="rId7"/>
    <p:sldId id="303" r:id="rId8"/>
    <p:sldId id="302" r:id="rId9"/>
    <p:sldId id="276" r:id="rId10"/>
    <p:sldId id="275" r:id="rId11"/>
    <p:sldId id="266" r:id="rId12"/>
    <p:sldId id="265" r:id="rId13"/>
    <p:sldId id="317" r:id="rId14"/>
    <p:sldId id="269" r:id="rId15"/>
    <p:sldId id="270" r:id="rId16"/>
    <p:sldId id="271" r:id="rId17"/>
    <p:sldId id="277" r:id="rId18"/>
    <p:sldId id="308" r:id="rId19"/>
    <p:sldId id="309" r:id="rId20"/>
    <p:sldId id="272" r:id="rId21"/>
    <p:sldId id="310" r:id="rId22"/>
    <p:sldId id="278" r:id="rId23"/>
    <p:sldId id="273" r:id="rId24"/>
    <p:sldId id="279" r:id="rId25"/>
    <p:sldId id="288" r:id="rId26"/>
    <p:sldId id="267" r:id="rId27"/>
    <p:sldId id="280" r:id="rId28"/>
    <p:sldId id="289" r:id="rId29"/>
    <p:sldId id="307" r:id="rId30"/>
    <p:sldId id="282" r:id="rId31"/>
    <p:sldId id="281" r:id="rId32"/>
    <p:sldId id="290" r:id="rId33"/>
    <p:sldId id="291" r:id="rId34"/>
    <p:sldId id="293" r:id="rId35"/>
    <p:sldId id="306" r:id="rId36"/>
    <p:sldId id="311" r:id="rId37"/>
    <p:sldId id="312" r:id="rId38"/>
    <p:sldId id="315" r:id="rId39"/>
    <p:sldId id="313" r:id="rId40"/>
    <p:sldId id="316" r:id="rId41"/>
    <p:sldId id="292" r:id="rId42"/>
    <p:sldId id="304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A03A"/>
    <a:srgbClr val="FDCB95"/>
    <a:srgbClr val="E677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C5C954-7226-4658-AE7E-3F0F52367C9F}" type="datetimeFigureOut">
              <a:rPr lang="de-DE" smtClean="0"/>
              <a:t>22.11.2021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B78620-5A02-4141-8AE5-BA1AF84669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4331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78620-5A02-4141-8AE5-BA1AF84669AC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2991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78620-5A02-4141-8AE5-BA1AF84669AC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0761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78620-5A02-4141-8AE5-BA1AF84669AC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5388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C0CB8-2D01-4855-8611-261A5820E1F6}" type="datetimeFigureOut">
              <a:rPr lang="de-DE" smtClean="0"/>
              <a:t>22.11.2021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781F4-FE01-45BC-89B9-FC9927ADA1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3779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C0CB8-2D01-4855-8611-261A5820E1F6}" type="datetimeFigureOut">
              <a:rPr lang="de-DE" smtClean="0"/>
              <a:t>22.11.2021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781F4-FE01-45BC-89B9-FC9927ADA1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875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C0CB8-2D01-4855-8611-261A5820E1F6}" type="datetimeFigureOut">
              <a:rPr lang="de-DE" smtClean="0"/>
              <a:t>22.11.2021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781F4-FE01-45BC-89B9-FC9927ADA1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4897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C0CB8-2D01-4855-8611-261A5820E1F6}" type="datetimeFigureOut">
              <a:rPr lang="de-DE" smtClean="0"/>
              <a:t>22.11.2021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781F4-FE01-45BC-89B9-FC9927ADA189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4837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C0CB8-2D01-4855-8611-261A5820E1F6}" type="datetimeFigureOut">
              <a:rPr lang="de-DE" smtClean="0"/>
              <a:t>22.11.2021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781F4-FE01-45BC-89B9-FC9927ADA1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6757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C0CB8-2D01-4855-8611-261A5820E1F6}" type="datetimeFigureOut">
              <a:rPr lang="de-DE" smtClean="0"/>
              <a:t>22.11.2021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781F4-FE01-45BC-89B9-FC9927ADA1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0777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C0CB8-2D01-4855-8611-261A5820E1F6}" type="datetimeFigureOut">
              <a:rPr lang="de-DE" smtClean="0"/>
              <a:t>22.11.2021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781F4-FE01-45BC-89B9-FC9927ADA1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6725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C0CB8-2D01-4855-8611-261A5820E1F6}" type="datetimeFigureOut">
              <a:rPr lang="de-DE" smtClean="0"/>
              <a:t>22.11.2021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781F4-FE01-45BC-89B9-FC9927ADA1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5639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C0CB8-2D01-4855-8611-261A5820E1F6}" type="datetimeFigureOut">
              <a:rPr lang="de-DE" smtClean="0"/>
              <a:t>22.11.2021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781F4-FE01-45BC-89B9-FC9927ADA1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9559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C0CB8-2D01-4855-8611-261A5820E1F6}" type="datetimeFigureOut">
              <a:rPr lang="de-DE" smtClean="0"/>
              <a:t>22.11.2021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781F4-FE01-45BC-89B9-FC9927ADA1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4252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C0CB8-2D01-4855-8611-261A5820E1F6}" type="datetimeFigureOut">
              <a:rPr lang="de-DE" smtClean="0"/>
              <a:t>22.11.2021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781F4-FE01-45BC-89B9-FC9927ADA1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1344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C0CB8-2D01-4855-8611-261A5820E1F6}" type="datetimeFigureOut">
              <a:rPr lang="de-DE" smtClean="0"/>
              <a:t>22.11.2021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781F4-FE01-45BC-89B9-FC9927ADA1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3803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C0CB8-2D01-4855-8611-261A5820E1F6}" type="datetimeFigureOut">
              <a:rPr lang="de-DE" smtClean="0"/>
              <a:t>22.11.2021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781F4-FE01-45BC-89B9-FC9927ADA1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1876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C0CB8-2D01-4855-8611-261A5820E1F6}" type="datetimeFigureOut">
              <a:rPr lang="de-DE" smtClean="0"/>
              <a:t>22.11.2021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781F4-FE01-45BC-89B9-FC9927ADA1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0870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C0CB8-2D01-4855-8611-261A5820E1F6}" type="datetimeFigureOut">
              <a:rPr lang="de-DE" smtClean="0"/>
              <a:t>22.11.2021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781F4-FE01-45BC-89B9-FC9927ADA1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1102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C0CB8-2D01-4855-8611-261A5820E1F6}" type="datetimeFigureOut">
              <a:rPr lang="de-DE" smtClean="0"/>
              <a:t>22.11.2021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781F4-FE01-45BC-89B9-FC9927ADA1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4585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C0CB8-2D01-4855-8611-261A5820E1F6}" type="datetimeFigureOut">
              <a:rPr lang="de-DE" smtClean="0"/>
              <a:t>22.11.2021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781F4-FE01-45BC-89B9-FC9927ADA1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0773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6DAC0CB8-2D01-4855-8611-261A5820E1F6}" type="datetimeFigureOut">
              <a:rPr lang="de-DE" smtClean="0"/>
              <a:t>22.11.2021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ACC781F4-FE01-45BC-89B9-FC9927ADA1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42361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2.jpg"/><Relationship Id="rId7" Type="http://schemas.openxmlformats.org/officeDocument/2006/relationships/image" Target="../media/image25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11" Type="http://schemas.openxmlformats.org/officeDocument/2006/relationships/image" Target="../media/image29.jp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7.jpg"/><Relationship Id="rId9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g"/><Relationship Id="rId7" Type="http://schemas.openxmlformats.org/officeDocument/2006/relationships/image" Target="../media/image41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g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jpg"/><Relationship Id="rId9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g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image" Target="../media/image67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g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3" Type="http://schemas.openxmlformats.org/officeDocument/2006/relationships/image" Target="../media/image82.jpg"/><Relationship Id="rId7" Type="http://schemas.openxmlformats.org/officeDocument/2006/relationships/image" Target="../media/image86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89.jpg"/><Relationship Id="rId7" Type="http://schemas.openxmlformats.org/officeDocument/2006/relationships/image" Target="../media/image93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jpg"/><Relationship Id="rId4" Type="http://schemas.openxmlformats.org/officeDocument/2006/relationships/image" Target="../media/image6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jpg"/><Relationship Id="rId4" Type="http://schemas.openxmlformats.org/officeDocument/2006/relationships/image" Target="../media/image9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jpg"/><Relationship Id="rId5" Type="http://schemas.openxmlformats.org/officeDocument/2006/relationships/image" Target="../media/image10.jpeg"/><Relationship Id="rId10" Type="http://schemas.microsoft.com/office/2007/relationships/hdphoto" Target="../media/hdphoto1.wdp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7" Type="http://schemas.openxmlformats.org/officeDocument/2006/relationships/image" Target="../media/image106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eg"/><Relationship Id="rId5" Type="http://schemas.openxmlformats.org/officeDocument/2006/relationships/image" Target="../media/image82.jpg"/><Relationship Id="rId4" Type="http://schemas.openxmlformats.org/officeDocument/2006/relationships/image" Target="../media/image69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microsoft.com/office/2007/relationships/hdphoto" Target="../media/hdphoto3.wdp"/><Relationship Id="rId4" Type="http://schemas.openxmlformats.org/officeDocument/2006/relationships/image" Target="../media/image10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jpg"/><Relationship Id="rId4" Type="http://schemas.openxmlformats.org/officeDocument/2006/relationships/image" Target="../media/image11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4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4B72249-09CB-4895-AABB-5E57D95A5D1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325" y="924339"/>
            <a:ext cx="5052880" cy="500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377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8051BC-450C-4005-AAEF-285B021D31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2293" y="3037840"/>
            <a:ext cx="9440034" cy="946581"/>
          </a:xfrm>
        </p:spPr>
        <p:txBody>
          <a:bodyPr>
            <a:noAutofit/>
          </a:bodyPr>
          <a:lstStyle/>
          <a:p>
            <a:r>
              <a:rPr lang="de-DE" sz="6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Kreisstempel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C31CBDE-47EC-4753-9B67-91E76E04A7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338" y="4349179"/>
            <a:ext cx="1851124" cy="1836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4E41C0E-21B1-42EA-B22F-B054E184E82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38" y="790545"/>
            <a:ext cx="1880420" cy="1836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ADFBF4C-1F81-4B86-A3A5-D60CBE17748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549" y="799661"/>
            <a:ext cx="1848341" cy="183465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7BBC74C-BE23-4B83-A359-5761A70127C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06903" y="790545"/>
            <a:ext cx="1813712" cy="1836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C469544-473E-4C34-8271-930A86413D1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87" y="798311"/>
            <a:ext cx="1825538" cy="1836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D3F57E1-7039-4890-882A-260D5294543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885" y="817938"/>
            <a:ext cx="1834223" cy="1836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6C0E2AE-3AE9-4393-BAE6-5187CE5D88F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855" y="4349179"/>
            <a:ext cx="1847173" cy="1836000"/>
          </a:xfrm>
          <a:prstGeom prst="rect">
            <a:avLst/>
          </a:prstGeom>
        </p:spPr>
      </p:pic>
      <p:pic>
        <p:nvPicPr>
          <p:cNvPr id="18" name="Grafik 17" descr="Ein Bild, das Text enthält.&#10;&#10;Automatisch generierte Beschreibung">
            <a:extLst>
              <a:ext uri="{FF2B5EF4-FFF2-40B4-BE49-F238E27FC236}">
                <a16:creationId xmlns:a16="http://schemas.microsoft.com/office/drawing/2014/main" id="{C068D2FA-FF3D-46B6-92EB-B826D06FDA0E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367" y="4349179"/>
            <a:ext cx="1817266" cy="18360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CB6206A4-9720-4166-91EF-0AD741274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703" y="4368323"/>
            <a:ext cx="1808942" cy="1836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4B23868F-866D-4C9A-AC23-9E2E043C938E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38" y="4368323"/>
            <a:ext cx="1827578" cy="1836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304BD1F-6BB6-472E-8DBB-8BCBC7F941C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92" y="809689"/>
            <a:ext cx="1880420" cy="1836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0BE5CF1-D4B1-4259-A405-B8FC159C94E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903" y="818805"/>
            <a:ext cx="1848341" cy="183465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BE9A5C8-7339-4E3F-B411-E32BA6F843C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50257" y="809689"/>
            <a:ext cx="1813712" cy="18360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447F2DB-ED73-4382-8B12-ED03AFC4B66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041" y="817455"/>
            <a:ext cx="1825538" cy="18360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9BCAABD3-1F0C-45CF-8E70-EE1A07B10FD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239" y="837082"/>
            <a:ext cx="1834223" cy="18360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74968E6-3F5A-45A5-952F-C2632FE6AEB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209" y="4368323"/>
            <a:ext cx="1847173" cy="18360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174568E8-12EE-4759-BF53-945F702F427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92" y="4387467"/>
            <a:ext cx="1827578" cy="1836000"/>
          </a:xfrm>
          <a:prstGeom prst="rect">
            <a:avLst/>
          </a:prstGeom>
        </p:spPr>
      </p:pic>
      <p:pic>
        <p:nvPicPr>
          <p:cNvPr id="24" name="Grafik 23" descr="Ein Bild, das Text enthält.&#10;&#10;Automatisch generierte Beschreibung">
            <a:extLst>
              <a:ext uri="{FF2B5EF4-FFF2-40B4-BE49-F238E27FC236}">
                <a16:creationId xmlns:a16="http://schemas.microsoft.com/office/drawing/2014/main" id="{054E06B7-31A4-404C-BF09-A2D284F9A14B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705" y="4349179"/>
            <a:ext cx="1817266" cy="183600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D803B297-D2E8-43E8-99E8-D42AE8D28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041" y="4368323"/>
            <a:ext cx="1808942" cy="1836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22342225-8108-4ECE-B20C-E222B24F413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30" y="809689"/>
            <a:ext cx="1880420" cy="1836000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D29A889A-FFF4-4AFF-988C-FF569395336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241" y="818805"/>
            <a:ext cx="1848341" cy="183465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1B9D9C5C-4D31-4318-BE31-2DB0DA5FF1C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77595" y="809689"/>
            <a:ext cx="1813712" cy="1836000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9F1E28D0-7561-4A0E-884E-ED9F17EF4C89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379" y="817455"/>
            <a:ext cx="1825538" cy="18360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6EEC4933-0EE0-45AE-A9A0-FA4AEA840EA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577" y="837082"/>
            <a:ext cx="1834223" cy="183600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C38FF8EA-4CC9-4233-8A7B-AD2866DA4CA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547" y="4368323"/>
            <a:ext cx="1847173" cy="1836000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6058383E-BB1C-4A8F-AC3E-7D6D5E656DA9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30" y="4387467"/>
            <a:ext cx="1827578" cy="18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9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543E817C-AA3A-43AC-986C-BD2A88517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1999" y="5569167"/>
            <a:ext cx="5668694" cy="836982"/>
          </a:xfrm>
        </p:spPr>
        <p:txBody>
          <a:bodyPr>
            <a:normAutofit/>
          </a:bodyPr>
          <a:lstStyle/>
          <a:p>
            <a:r>
              <a:rPr lang="de-DE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Ellipse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C0B34E11-C291-4DDC-AC81-FCF9450F9DE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74412"/>
            <a:ext cx="2520000" cy="1874118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335BFD11-A333-45E0-93FF-40A21F2600A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693" y="974413"/>
            <a:ext cx="2520000" cy="1872787"/>
          </a:xfrm>
          <a:prstGeom prst="rect">
            <a:avLst/>
          </a:prstGeom>
        </p:spPr>
      </p:pic>
      <p:pic>
        <p:nvPicPr>
          <p:cNvPr id="21" name="Grafik 20" descr="Ein Bild, das Text enthält.&#10;&#10;Automatisch generierte Beschreibung">
            <a:extLst>
              <a:ext uri="{FF2B5EF4-FFF2-40B4-BE49-F238E27FC236}">
                <a16:creationId xmlns:a16="http://schemas.microsoft.com/office/drawing/2014/main" id="{712E82CE-FE59-4C25-A598-4DAF00948C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330124"/>
            <a:ext cx="2520000" cy="196505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21CC1837-C503-46FD-BFB6-773ED976234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857" y="1874648"/>
            <a:ext cx="1913330" cy="243800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FB4CE2E-B0B7-4ACE-BF0F-002360D7F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351" y="3396121"/>
            <a:ext cx="2518342" cy="176636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Bild 1" descr="C:\Users\^^\Documents\1 Anderson\FranzG\neu\img049.jpg">
            <a:extLst>
              <a:ext uri="{FF2B5EF4-FFF2-40B4-BE49-F238E27FC236}">
                <a16:creationId xmlns:a16="http://schemas.microsoft.com/office/drawing/2014/main" id="{59B8653A-4D94-4B20-ABC5-751C30AFA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482" y="1874648"/>
            <a:ext cx="2228884" cy="2438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Untertitel 2">
            <a:extLst>
              <a:ext uri="{FF2B5EF4-FFF2-40B4-BE49-F238E27FC236}">
                <a16:creationId xmlns:a16="http://schemas.microsoft.com/office/drawing/2014/main" id="{E6B4D2D0-85EB-42DE-8811-7A370BB9EF04}"/>
              </a:ext>
            </a:extLst>
          </p:cNvPr>
          <p:cNvSpPr txBox="1">
            <a:spLocks/>
          </p:cNvSpPr>
          <p:nvPr/>
        </p:nvSpPr>
        <p:spPr>
          <a:xfrm>
            <a:off x="6766560" y="4599965"/>
            <a:ext cx="2750922" cy="176636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Oval</a:t>
            </a:r>
          </a:p>
          <a:p>
            <a:pPr>
              <a:spcBef>
                <a:spcPts val="0"/>
              </a:spcBef>
            </a:pPr>
            <a:r>
              <a:rPr lang="de-DE" sz="29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(von Ovum = Ei)</a:t>
            </a:r>
          </a:p>
        </p:txBody>
      </p:sp>
      <p:sp>
        <p:nvSpPr>
          <p:cNvPr id="31" name="Untertitel 2">
            <a:extLst>
              <a:ext uri="{FF2B5EF4-FFF2-40B4-BE49-F238E27FC236}">
                <a16:creationId xmlns:a16="http://schemas.microsoft.com/office/drawing/2014/main" id="{43BB8338-4582-4AB2-BB0E-0B396EBB1660}"/>
              </a:ext>
            </a:extLst>
          </p:cNvPr>
          <p:cNvSpPr txBox="1">
            <a:spLocks/>
          </p:cNvSpPr>
          <p:nvPr/>
        </p:nvSpPr>
        <p:spPr>
          <a:xfrm>
            <a:off x="9675258" y="4599965"/>
            <a:ext cx="1913331" cy="130551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Super-</a:t>
            </a:r>
            <a:br>
              <a:rPr lang="de-DE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de-DE" sz="40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ellipse</a:t>
            </a:r>
            <a:endParaRPr lang="de-DE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8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 descr="Ein Bild, das Text enthält.&#10;&#10;Automatisch generierte Beschreibung">
            <a:extLst>
              <a:ext uri="{FF2B5EF4-FFF2-40B4-BE49-F238E27FC236}">
                <a16:creationId xmlns:a16="http://schemas.microsoft.com/office/drawing/2014/main" id="{48A9564E-BC2B-487C-8292-659563AFB13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21" y="4009969"/>
            <a:ext cx="2753051" cy="1861818"/>
          </a:xfrm>
          <a:prstGeom prst="rect">
            <a:avLst/>
          </a:prstGeom>
        </p:spPr>
      </p:pic>
      <p:sp>
        <p:nvSpPr>
          <p:cNvPr id="24" name="Untertitel 2">
            <a:extLst>
              <a:ext uri="{FF2B5EF4-FFF2-40B4-BE49-F238E27FC236}">
                <a16:creationId xmlns:a16="http://schemas.microsoft.com/office/drawing/2014/main" id="{BFC38BF9-AA8B-42BA-AC80-C867A8445D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7481" y="2822744"/>
            <a:ext cx="2283298" cy="581488"/>
          </a:xfrm>
        </p:spPr>
        <p:txBody>
          <a:bodyPr tIns="0" bIns="0">
            <a:normAutofit/>
          </a:bodyPr>
          <a:lstStyle/>
          <a:p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Quadrat</a:t>
            </a:r>
          </a:p>
        </p:txBody>
      </p:sp>
      <p:sp>
        <p:nvSpPr>
          <p:cNvPr id="25" name="Untertitel 2">
            <a:extLst>
              <a:ext uri="{FF2B5EF4-FFF2-40B4-BE49-F238E27FC236}">
                <a16:creationId xmlns:a16="http://schemas.microsoft.com/office/drawing/2014/main" id="{68434558-FF1D-415C-BB3F-99BDAB6FC27D}"/>
              </a:ext>
            </a:extLst>
          </p:cNvPr>
          <p:cNvSpPr txBox="1">
            <a:spLocks/>
          </p:cNvSpPr>
          <p:nvPr/>
        </p:nvSpPr>
        <p:spPr>
          <a:xfrm>
            <a:off x="3961808" y="2822744"/>
            <a:ext cx="2984844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Rechteck</a:t>
            </a:r>
          </a:p>
        </p:txBody>
      </p:sp>
      <p:sp>
        <p:nvSpPr>
          <p:cNvPr id="27" name="Untertitel 2">
            <a:extLst>
              <a:ext uri="{FF2B5EF4-FFF2-40B4-BE49-F238E27FC236}">
                <a16:creationId xmlns:a16="http://schemas.microsoft.com/office/drawing/2014/main" id="{9A75DF7A-3BCC-4F14-A759-0E177938AFA4}"/>
              </a:ext>
            </a:extLst>
          </p:cNvPr>
          <p:cNvSpPr txBox="1">
            <a:spLocks/>
          </p:cNvSpPr>
          <p:nvPr/>
        </p:nvSpPr>
        <p:spPr>
          <a:xfrm>
            <a:off x="7990732" y="2813930"/>
            <a:ext cx="3463787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Parallelogramm</a:t>
            </a:r>
          </a:p>
        </p:txBody>
      </p:sp>
      <p:sp>
        <p:nvSpPr>
          <p:cNvPr id="28" name="Untertitel 2">
            <a:extLst>
              <a:ext uri="{FF2B5EF4-FFF2-40B4-BE49-F238E27FC236}">
                <a16:creationId xmlns:a16="http://schemas.microsoft.com/office/drawing/2014/main" id="{489F52ED-1C8A-4F3B-A478-BF43DC298D6C}"/>
              </a:ext>
            </a:extLst>
          </p:cNvPr>
          <p:cNvSpPr txBox="1">
            <a:spLocks/>
          </p:cNvSpPr>
          <p:nvPr/>
        </p:nvSpPr>
        <p:spPr>
          <a:xfrm>
            <a:off x="770220" y="6023913"/>
            <a:ext cx="2753051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Trapez</a:t>
            </a: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A7471A21-8C64-49A5-B98B-8E5C3AC7F49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95" y="3711787"/>
            <a:ext cx="2058572" cy="2160000"/>
          </a:xfrm>
          <a:prstGeom prst="rect">
            <a:avLst/>
          </a:prstGeom>
        </p:spPr>
      </p:pic>
      <p:sp>
        <p:nvSpPr>
          <p:cNvPr id="36" name="Untertitel 2">
            <a:extLst>
              <a:ext uri="{FF2B5EF4-FFF2-40B4-BE49-F238E27FC236}">
                <a16:creationId xmlns:a16="http://schemas.microsoft.com/office/drawing/2014/main" id="{F4386A04-2441-4C3A-A449-688FAB0A9EF4}"/>
              </a:ext>
            </a:extLst>
          </p:cNvPr>
          <p:cNvSpPr txBox="1">
            <a:spLocks/>
          </p:cNvSpPr>
          <p:nvPr/>
        </p:nvSpPr>
        <p:spPr>
          <a:xfrm>
            <a:off x="4383495" y="6023913"/>
            <a:ext cx="4083433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Raute</a:t>
            </a:r>
          </a:p>
        </p:txBody>
      </p:sp>
      <p:sp>
        <p:nvSpPr>
          <p:cNvPr id="37" name="Untertitel 2">
            <a:extLst>
              <a:ext uri="{FF2B5EF4-FFF2-40B4-BE49-F238E27FC236}">
                <a16:creationId xmlns:a16="http://schemas.microsoft.com/office/drawing/2014/main" id="{23DE4A3F-6B34-4879-8275-670C62783879}"/>
              </a:ext>
            </a:extLst>
          </p:cNvPr>
          <p:cNvSpPr txBox="1">
            <a:spLocks/>
          </p:cNvSpPr>
          <p:nvPr/>
        </p:nvSpPr>
        <p:spPr>
          <a:xfrm>
            <a:off x="9392924" y="6023913"/>
            <a:ext cx="2061595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Drachen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ACA0563-1E37-44EA-BF91-33510B6E45C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81" y="491873"/>
            <a:ext cx="2283298" cy="2160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A5E5C0B-3347-4DD3-A7D0-C3C6AB332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809" y="1023776"/>
            <a:ext cx="2984844" cy="162809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3C23A77-F6E3-4A2B-98C3-D88C6C4456F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32" y="703199"/>
            <a:ext cx="3463787" cy="1957793"/>
          </a:xfrm>
          <a:prstGeom prst="rect">
            <a:avLst/>
          </a:prstGeom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85F4FC58-2761-45A3-8112-B8DB3CAB3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41302" y="3946162"/>
            <a:ext cx="2160000" cy="169125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5BAEE0B-B73A-40B2-9863-077FCC698AF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924" y="3711787"/>
            <a:ext cx="2061595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05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5409F252-E7F6-43E6-951E-CD9A63BA42F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01" y="543343"/>
            <a:ext cx="2460820" cy="2160000"/>
          </a:xfrm>
          <a:prstGeom prst="rect">
            <a:avLst/>
          </a:prstGeom>
        </p:spPr>
      </p:pic>
      <p:pic>
        <p:nvPicPr>
          <p:cNvPr id="17" name="Grafik 16" descr="Ein Bild, das Text enthält.&#10;&#10;Automatisch generierte Beschreibung">
            <a:extLst>
              <a:ext uri="{FF2B5EF4-FFF2-40B4-BE49-F238E27FC236}">
                <a16:creationId xmlns:a16="http://schemas.microsoft.com/office/drawing/2014/main" id="{DAAA441C-5248-4D37-BAD4-55BC8C61020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043" y="543343"/>
            <a:ext cx="2516229" cy="21600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8D4245B-E5EC-4975-BEA0-A02BBC3C2CE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599" y="585424"/>
            <a:ext cx="2235000" cy="2160000"/>
          </a:xfrm>
          <a:prstGeom prst="rect">
            <a:avLst/>
          </a:prstGeom>
        </p:spPr>
      </p:pic>
      <p:sp>
        <p:nvSpPr>
          <p:cNvPr id="24" name="Untertitel 2">
            <a:extLst>
              <a:ext uri="{FF2B5EF4-FFF2-40B4-BE49-F238E27FC236}">
                <a16:creationId xmlns:a16="http://schemas.microsoft.com/office/drawing/2014/main" id="{BFC38BF9-AA8B-42BA-AC80-C867A8445D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3400" y="2822744"/>
            <a:ext cx="2460819" cy="581488"/>
          </a:xfrm>
        </p:spPr>
        <p:txBody>
          <a:bodyPr tIns="0" bIns="0">
            <a:normAutofit/>
          </a:bodyPr>
          <a:lstStyle/>
          <a:p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Dreieck</a:t>
            </a:r>
          </a:p>
        </p:txBody>
      </p:sp>
      <p:sp>
        <p:nvSpPr>
          <p:cNvPr id="25" name="Untertitel 2">
            <a:extLst>
              <a:ext uri="{FF2B5EF4-FFF2-40B4-BE49-F238E27FC236}">
                <a16:creationId xmlns:a16="http://schemas.microsoft.com/office/drawing/2014/main" id="{68434558-FF1D-415C-BB3F-99BDAB6FC27D}"/>
              </a:ext>
            </a:extLst>
          </p:cNvPr>
          <p:cNvSpPr txBox="1">
            <a:spLocks/>
          </p:cNvSpPr>
          <p:nvPr/>
        </p:nvSpPr>
        <p:spPr>
          <a:xfrm>
            <a:off x="3461044" y="2822744"/>
            <a:ext cx="2516228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Fünfeck</a:t>
            </a:r>
          </a:p>
        </p:txBody>
      </p:sp>
      <p:sp>
        <p:nvSpPr>
          <p:cNvPr id="26" name="Untertitel 2">
            <a:extLst>
              <a:ext uri="{FF2B5EF4-FFF2-40B4-BE49-F238E27FC236}">
                <a16:creationId xmlns:a16="http://schemas.microsoft.com/office/drawing/2014/main" id="{1B394AFC-747E-4F8D-BB58-027C7D6E9DA5}"/>
              </a:ext>
            </a:extLst>
          </p:cNvPr>
          <p:cNvSpPr txBox="1">
            <a:spLocks/>
          </p:cNvSpPr>
          <p:nvPr/>
        </p:nvSpPr>
        <p:spPr>
          <a:xfrm>
            <a:off x="6434930" y="2823477"/>
            <a:ext cx="2589579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Sechseck</a:t>
            </a:r>
          </a:p>
        </p:txBody>
      </p:sp>
      <p:sp>
        <p:nvSpPr>
          <p:cNvPr id="27" name="Untertitel 2">
            <a:extLst>
              <a:ext uri="{FF2B5EF4-FFF2-40B4-BE49-F238E27FC236}">
                <a16:creationId xmlns:a16="http://schemas.microsoft.com/office/drawing/2014/main" id="{9A75DF7A-3BCC-4F14-A759-0E177938AFA4}"/>
              </a:ext>
            </a:extLst>
          </p:cNvPr>
          <p:cNvSpPr txBox="1">
            <a:spLocks/>
          </p:cNvSpPr>
          <p:nvPr/>
        </p:nvSpPr>
        <p:spPr>
          <a:xfrm>
            <a:off x="9467983" y="2813930"/>
            <a:ext cx="2235000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Siebeneck</a:t>
            </a:r>
          </a:p>
        </p:txBody>
      </p:sp>
      <p:sp>
        <p:nvSpPr>
          <p:cNvPr id="28" name="Untertitel 2">
            <a:extLst>
              <a:ext uri="{FF2B5EF4-FFF2-40B4-BE49-F238E27FC236}">
                <a16:creationId xmlns:a16="http://schemas.microsoft.com/office/drawing/2014/main" id="{489F52ED-1C8A-4F3B-A478-BF43DC298D6C}"/>
              </a:ext>
            </a:extLst>
          </p:cNvPr>
          <p:cNvSpPr txBox="1">
            <a:spLocks/>
          </p:cNvSpPr>
          <p:nvPr/>
        </p:nvSpPr>
        <p:spPr>
          <a:xfrm>
            <a:off x="483400" y="6023913"/>
            <a:ext cx="2479459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Achteck</a:t>
            </a:r>
          </a:p>
        </p:txBody>
      </p:sp>
      <p:sp>
        <p:nvSpPr>
          <p:cNvPr id="29" name="Untertitel 2">
            <a:extLst>
              <a:ext uri="{FF2B5EF4-FFF2-40B4-BE49-F238E27FC236}">
                <a16:creationId xmlns:a16="http://schemas.microsoft.com/office/drawing/2014/main" id="{1EAA767B-D5D1-4348-99AB-3D20E93B7990}"/>
              </a:ext>
            </a:extLst>
          </p:cNvPr>
          <p:cNvSpPr txBox="1">
            <a:spLocks/>
          </p:cNvSpPr>
          <p:nvPr/>
        </p:nvSpPr>
        <p:spPr>
          <a:xfrm>
            <a:off x="3620085" y="6023913"/>
            <a:ext cx="2198146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Neuneck</a:t>
            </a:r>
          </a:p>
        </p:txBody>
      </p:sp>
      <p:pic>
        <p:nvPicPr>
          <p:cNvPr id="5122" name="Picture 2" descr="Schiffspoststempel;  Vierwaldstättersee">
            <a:extLst>
              <a:ext uri="{FF2B5EF4-FFF2-40B4-BE49-F238E27FC236}">
                <a16:creationId xmlns:a16="http://schemas.microsoft.com/office/drawing/2014/main" id="{1DF205C4-5CA6-43D2-900A-2E516D1E4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600" y="3698524"/>
            <a:ext cx="214699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Untertitel 2">
            <a:extLst>
              <a:ext uri="{FF2B5EF4-FFF2-40B4-BE49-F238E27FC236}">
                <a16:creationId xmlns:a16="http://schemas.microsoft.com/office/drawing/2014/main" id="{F4386A04-2441-4C3A-A449-688FAB0A9EF4}"/>
              </a:ext>
            </a:extLst>
          </p:cNvPr>
          <p:cNvSpPr txBox="1">
            <a:spLocks/>
          </p:cNvSpPr>
          <p:nvPr/>
        </p:nvSpPr>
        <p:spPr>
          <a:xfrm>
            <a:off x="6447070" y="6023913"/>
            <a:ext cx="2536328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Zehneck</a:t>
            </a:r>
          </a:p>
        </p:txBody>
      </p:sp>
      <p:sp>
        <p:nvSpPr>
          <p:cNvPr id="37" name="Untertitel 2">
            <a:extLst>
              <a:ext uri="{FF2B5EF4-FFF2-40B4-BE49-F238E27FC236}">
                <a16:creationId xmlns:a16="http://schemas.microsoft.com/office/drawing/2014/main" id="{23DE4A3F-6B34-4879-8275-670C62783879}"/>
              </a:ext>
            </a:extLst>
          </p:cNvPr>
          <p:cNvSpPr txBox="1">
            <a:spLocks/>
          </p:cNvSpPr>
          <p:nvPr/>
        </p:nvSpPr>
        <p:spPr>
          <a:xfrm>
            <a:off x="9581040" y="6023913"/>
            <a:ext cx="2121943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Zwölfeck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A8CCA7A-39C5-43F1-A0D4-4386ACBE570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084" y="3709273"/>
            <a:ext cx="2198146" cy="2160000"/>
          </a:xfrm>
          <a:prstGeom prst="rect">
            <a:avLst/>
          </a:prstGeom>
        </p:spPr>
      </p:pic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8BA3A194-70B8-4FFF-8A05-CE4BFBFBAFC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070" y="4244009"/>
            <a:ext cx="2598135" cy="1625264"/>
          </a:xfrm>
          <a:prstGeom prst="rect">
            <a:avLst/>
          </a:prstGeom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B6D6BE72-4FF9-4DB8-956F-BBC13F2673D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930" y="815009"/>
            <a:ext cx="2589580" cy="189118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933DFCB-7D60-4430-A8A0-401BF10D6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00" y="3951248"/>
            <a:ext cx="2479459" cy="190727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829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C69B505-3B59-4558-BDAF-1319B27418A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974" y="1798085"/>
            <a:ext cx="2202229" cy="2556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A01FD1D-8D80-412E-8485-076FA9A7D7E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434" y="1798085"/>
            <a:ext cx="1518133" cy="2556000"/>
          </a:xfrm>
          <a:prstGeom prst="rect">
            <a:avLst/>
          </a:prstGeom>
        </p:spPr>
      </p:pic>
      <p:sp>
        <p:nvSpPr>
          <p:cNvPr id="7" name="Untertitel 2">
            <a:extLst>
              <a:ext uri="{FF2B5EF4-FFF2-40B4-BE49-F238E27FC236}">
                <a16:creationId xmlns:a16="http://schemas.microsoft.com/office/drawing/2014/main" id="{89F39200-6949-49ED-AC3E-6AD3CEBCD80E}"/>
              </a:ext>
            </a:extLst>
          </p:cNvPr>
          <p:cNvSpPr txBox="1">
            <a:spLocks/>
          </p:cNvSpPr>
          <p:nvPr/>
        </p:nvSpPr>
        <p:spPr>
          <a:xfrm>
            <a:off x="7831895" y="4534587"/>
            <a:ext cx="2810111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Bogenviereck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93187383-F5FD-4794-AD54-2316BB094D9A}"/>
              </a:ext>
            </a:extLst>
          </p:cNvPr>
          <p:cNvSpPr txBox="1">
            <a:spLocks/>
          </p:cNvSpPr>
          <p:nvPr/>
        </p:nvSpPr>
        <p:spPr>
          <a:xfrm>
            <a:off x="3763028" y="4534587"/>
            <a:ext cx="2948946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Bogenzweieck</a:t>
            </a:r>
          </a:p>
        </p:txBody>
      </p:sp>
      <p:pic>
        <p:nvPicPr>
          <p:cNvPr id="4097" name="Picture 1">
            <a:extLst>
              <a:ext uri="{FF2B5EF4-FFF2-40B4-BE49-F238E27FC236}">
                <a16:creationId xmlns:a16="http://schemas.microsoft.com/office/drawing/2014/main" id="{957119AA-2DD7-43B7-B393-1BEA85772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01" y="881214"/>
            <a:ext cx="2410671" cy="154971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5B62CBE-A928-4EFA-B6ED-8EFF70B9EF0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474" y="3568990"/>
            <a:ext cx="1915726" cy="2192590"/>
          </a:xfrm>
          <a:prstGeom prst="rect">
            <a:avLst/>
          </a:prstGeom>
        </p:spPr>
      </p:pic>
      <p:pic>
        <p:nvPicPr>
          <p:cNvPr id="14" name="Grafik 13" descr="Ein Bild, das Text enthält.&#10;&#10;Automatisch generierte Beschreibung">
            <a:extLst>
              <a:ext uri="{FF2B5EF4-FFF2-40B4-BE49-F238E27FC236}">
                <a16:creationId xmlns:a16="http://schemas.microsoft.com/office/drawing/2014/main" id="{14F98541-0D2A-4DA9-AD37-45BF4E1AFB8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557" y="2115330"/>
            <a:ext cx="2395234" cy="1921510"/>
          </a:xfrm>
          <a:prstGeom prst="rect">
            <a:avLst/>
          </a:prstGeom>
        </p:spPr>
      </p:pic>
      <p:sp>
        <p:nvSpPr>
          <p:cNvPr id="18" name="Untertitel 2">
            <a:extLst>
              <a:ext uri="{FF2B5EF4-FFF2-40B4-BE49-F238E27FC236}">
                <a16:creationId xmlns:a16="http://schemas.microsoft.com/office/drawing/2014/main" id="{BE8DF02C-3D99-476F-AAD9-63D309C9D79E}"/>
              </a:ext>
            </a:extLst>
          </p:cNvPr>
          <p:cNvSpPr txBox="1">
            <a:spLocks/>
          </p:cNvSpPr>
          <p:nvPr/>
        </p:nvSpPr>
        <p:spPr>
          <a:xfrm>
            <a:off x="917613" y="2494597"/>
            <a:ext cx="2810111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Segment</a:t>
            </a:r>
          </a:p>
        </p:txBody>
      </p:sp>
      <p:sp>
        <p:nvSpPr>
          <p:cNvPr id="19" name="Untertitel 2">
            <a:extLst>
              <a:ext uri="{FF2B5EF4-FFF2-40B4-BE49-F238E27FC236}">
                <a16:creationId xmlns:a16="http://schemas.microsoft.com/office/drawing/2014/main" id="{5440B463-CEC6-4730-A55D-F625DF32AE19}"/>
              </a:ext>
            </a:extLst>
          </p:cNvPr>
          <p:cNvSpPr txBox="1">
            <a:spLocks/>
          </p:cNvSpPr>
          <p:nvPr/>
        </p:nvSpPr>
        <p:spPr>
          <a:xfrm>
            <a:off x="879280" y="5855726"/>
            <a:ext cx="2810111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Teilsegment</a:t>
            </a:r>
          </a:p>
        </p:txBody>
      </p:sp>
    </p:spTree>
    <p:extLst>
      <p:ext uri="{BB962C8B-B14F-4D97-AF65-F5344CB8AC3E}">
        <p14:creationId xmlns:p14="http://schemas.microsoft.com/office/powerpoint/2010/main" val="176339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3AE584C2-8E7C-4CB7-B26B-A46891D0D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729" y="3489960"/>
            <a:ext cx="2171181" cy="2340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Untertitel 2">
            <a:extLst>
              <a:ext uri="{FF2B5EF4-FFF2-40B4-BE49-F238E27FC236}">
                <a16:creationId xmlns:a16="http://schemas.microsoft.com/office/drawing/2014/main" id="{B60CDA0A-9E8E-470A-8361-F17EB62A2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729" y="2505592"/>
            <a:ext cx="3240000" cy="581488"/>
          </a:xfrm>
        </p:spPr>
        <p:txBody>
          <a:bodyPr tIns="0" bIns="0">
            <a:normAutofit/>
          </a:bodyPr>
          <a:lstStyle/>
          <a:p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Spatel</a:t>
            </a: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2A64D948-B48F-4016-AFBA-3E9075C044B7}"/>
              </a:ext>
            </a:extLst>
          </p:cNvPr>
          <p:cNvSpPr txBox="1">
            <a:spLocks/>
          </p:cNvSpPr>
          <p:nvPr/>
        </p:nvSpPr>
        <p:spPr>
          <a:xfrm>
            <a:off x="4209846" y="2505592"/>
            <a:ext cx="2446725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Fächer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1B25FBCC-EA73-419D-B3D2-E55C9714D9C0}"/>
              </a:ext>
            </a:extLst>
          </p:cNvPr>
          <p:cNvSpPr txBox="1">
            <a:spLocks/>
          </p:cNvSpPr>
          <p:nvPr/>
        </p:nvSpPr>
        <p:spPr>
          <a:xfrm>
            <a:off x="7147796" y="2505592"/>
            <a:ext cx="2138400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Hufeisen</a:t>
            </a:r>
          </a:p>
        </p:txBody>
      </p:sp>
      <p:sp>
        <p:nvSpPr>
          <p:cNvPr id="16" name="Untertitel 2">
            <a:extLst>
              <a:ext uri="{FF2B5EF4-FFF2-40B4-BE49-F238E27FC236}">
                <a16:creationId xmlns:a16="http://schemas.microsoft.com/office/drawing/2014/main" id="{9FF412EC-5BBA-4351-BC39-7B428200E510}"/>
              </a:ext>
            </a:extLst>
          </p:cNvPr>
          <p:cNvSpPr txBox="1">
            <a:spLocks/>
          </p:cNvSpPr>
          <p:nvPr/>
        </p:nvSpPr>
        <p:spPr>
          <a:xfrm>
            <a:off x="1652939" y="5912153"/>
            <a:ext cx="2103594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Schild</a:t>
            </a:r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2BAB53EA-FFC0-4BF9-9145-66655D76A269}"/>
              </a:ext>
            </a:extLst>
          </p:cNvPr>
          <p:cNvSpPr txBox="1">
            <a:spLocks/>
          </p:cNvSpPr>
          <p:nvPr/>
        </p:nvSpPr>
        <p:spPr>
          <a:xfrm>
            <a:off x="5044203" y="5912153"/>
            <a:ext cx="2103594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Haube</a:t>
            </a:r>
          </a:p>
        </p:txBody>
      </p:sp>
      <p:sp>
        <p:nvSpPr>
          <p:cNvPr id="18" name="Untertitel 2">
            <a:extLst>
              <a:ext uri="{FF2B5EF4-FFF2-40B4-BE49-F238E27FC236}">
                <a16:creationId xmlns:a16="http://schemas.microsoft.com/office/drawing/2014/main" id="{5245B6AF-6A3D-4C64-B879-FDFD01BA9FBA}"/>
              </a:ext>
            </a:extLst>
          </p:cNvPr>
          <p:cNvSpPr txBox="1">
            <a:spLocks/>
          </p:cNvSpPr>
          <p:nvPr/>
        </p:nvSpPr>
        <p:spPr>
          <a:xfrm>
            <a:off x="7955280" y="5913554"/>
            <a:ext cx="2926080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Wiegemesser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AF718155-816B-4861-9F25-A88815AA3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29" y="1177086"/>
            <a:ext cx="3240000" cy="1260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Grafik 19" descr="Ein Bild, das Text enthält.&#10;&#10;Automatisch generierte Beschreibung">
            <a:extLst>
              <a:ext uri="{FF2B5EF4-FFF2-40B4-BE49-F238E27FC236}">
                <a16:creationId xmlns:a16="http://schemas.microsoft.com/office/drawing/2014/main" id="{40EEA975-7B12-41F8-AB4F-6A13EC733EC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633" y="3525960"/>
            <a:ext cx="2376206" cy="2304000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16649BE4-3D78-4831-8253-E2D2AA84E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846" y="973237"/>
            <a:ext cx="2446725" cy="1440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D8C9BDFC-A066-4D05-B945-09F69538801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875" y="3489960"/>
            <a:ext cx="2502250" cy="2340000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75B05EA0-5A35-4808-9540-CD197ADC3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797" y="493086"/>
            <a:ext cx="2138400" cy="1944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7220DAE-3AC7-464A-9FEB-77E56436E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423" y="455958"/>
            <a:ext cx="1896714" cy="1980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Untertitel 2">
            <a:extLst>
              <a:ext uri="{FF2B5EF4-FFF2-40B4-BE49-F238E27FC236}">
                <a16:creationId xmlns:a16="http://schemas.microsoft.com/office/drawing/2014/main" id="{210878DA-FC88-42B6-9736-7E40DA6B96BA}"/>
              </a:ext>
            </a:extLst>
          </p:cNvPr>
          <p:cNvSpPr txBox="1">
            <a:spLocks/>
          </p:cNvSpPr>
          <p:nvPr/>
        </p:nvSpPr>
        <p:spPr>
          <a:xfrm>
            <a:off x="9777421" y="2505592"/>
            <a:ext cx="1918850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Mühlrad</a:t>
            </a:r>
          </a:p>
        </p:txBody>
      </p:sp>
    </p:spTree>
    <p:extLst>
      <p:ext uri="{BB962C8B-B14F-4D97-AF65-F5344CB8AC3E}">
        <p14:creationId xmlns:p14="http://schemas.microsoft.com/office/powerpoint/2010/main" val="212285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trichzeichnung enthält.&#10;&#10;Automatisch generierte Beschreibung">
            <a:extLst>
              <a:ext uri="{FF2B5EF4-FFF2-40B4-BE49-F238E27FC236}">
                <a16:creationId xmlns:a16="http://schemas.microsoft.com/office/drawing/2014/main" id="{2D4A60F3-CE37-4A1E-8E0C-9996AEBF934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476" y="3677387"/>
            <a:ext cx="2674517" cy="2736000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E41CCDF3-FE70-4C24-9D37-E0C32F95BEE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08" y="3677387"/>
            <a:ext cx="2748027" cy="2736000"/>
          </a:xfrm>
          <a:prstGeom prst="rect">
            <a:avLst/>
          </a:prstGeom>
        </p:spPr>
      </p:pic>
      <p:sp>
        <p:nvSpPr>
          <p:cNvPr id="14" name="Untertitel 2">
            <a:extLst>
              <a:ext uri="{FF2B5EF4-FFF2-40B4-BE49-F238E27FC236}">
                <a16:creationId xmlns:a16="http://schemas.microsoft.com/office/drawing/2014/main" id="{08F74E49-FE56-4AAB-8D01-CCB7D1AC3E72}"/>
              </a:ext>
            </a:extLst>
          </p:cNvPr>
          <p:cNvSpPr txBox="1">
            <a:spLocks/>
          </p:cNvSpPr>
          <p:nvPr/>
        </p:nvSpPr>
        <p:spPr>
          <a:xfrm>
            <a:off x="4114801" y="2782823"/>
            <a:ext cx="3921535" cy="75347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de-DE" sz="4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Freie Formen</a:t>
            </a:r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ABA08DFA-3700-4FB7-A1B0-A8FBA910FE6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08" y="404769"/>
            <a:ext cx="2491887" cy="2736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687666D-214D-4343-B25B-DF94C70B5F4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21" y="404769"/>
            <a:ext cx="2356472" cy="2736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86FC9A1-822D-4628-80AA-CA572193247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322" y="404769"/>
            <a:ext cx="2731355" cy="223697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C05E3A5-C905-4861-89B5-E4E0AFA14F2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932" y="3677387"/>
            <a:ext cx="1995934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2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8051BC-450C-4005-AAEF-285B021D31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5983" y="2018891"/>
            <a:ext cx="9440034" cy="2057775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de-DE" sz="6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Schritt:</a:t>
            </a:r>
            <a:br>
              <a:rPr lang="de-DE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de-DE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6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Fälle unterscheiden</a:t>
            </a:r>
          </a:p>
        </p:txBody>
      </p:sp>
    </p:spTree>
    <p:extLst>
      <p:ext uri="{BB962C8B-B14F-4D97-AF65-F5344CB8AC3E}">
        <p14:creationId xmlns:p14="http://schemas.microsoft.com/office/powerpoint/2010/main" val="2271283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2" name="Picture 14">
            <a:extLst>
              <a:ext uri="{FF2B5EF4-FFF2-40B4-BE49-F238E27FC236}">
                <a16:creationId xmlns:a16="http://schemas.microsoft.com/office/drawing/2014/main" id="{16BE6F4A-32BE-4B9F-89BB-A3706F9B2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828" y="1731600"/>
            <a:ext cx="2700000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Untertitel 2">
            <a:extLst>
              <a:ext uri="{FF2B5EF4-FFF2-40B4-BE49-F238E27FC236}">
                <a16:creationId xmlns:a16="http://schemas.microsoft.com/office/drawing/2014/main" id="{6FC3BC39-D59E-4F93-B662-26EC21A51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161" y="4809600"/>
            <a:ext cx="2103594" cy="581488"/>
          </a:xfrm>
        </p:spPr>
        <p:txBody>
          <a:bodyPr tIns="0" bIns="0"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Kreisstempel</a:t>
            </a:r>
          </a:p>
        </p:txBody>
      </p:sp>
      <p:sp>
        <p:nvSpPr>
          <p:cNvPr id="28" name="Untertitel 2">
            <a:extLst>
              <a:ext uri="{FF2B5EF4-FFF2-40B4-BE49-F238E27FC236}">
                <a16:creationId xmlns:a16="http://schemas.microsoft.com/office/drawing/2014/main" id="{CBF2A697-9443-4C8A-A86D-81204DF5CC1E}"/>
              </a:ext>
            </a:extLst>
          </p:cNvPr>
          <p:cNvSpPr txBox="1">
            <a:spLocks/>
          </p:cNvSpPr>
          <p:nvPr/>
        </p:nvSpPr>
        <p:spPr>
          <a:xfrm>
            <a:off x="3215179" y="4809600"/>
            <a:ext cx="2798819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Kreisformstempel</a:t>
            </a:r>
          </a:p>
        </p:txBody>
      </p:sp>
      <p:sp>
        <p:nvSpPr>
          <p:cNvPr id="29" name="Untertitel 2">
            <a:extLst>
              <a:ext uri="{FF2B5EF4-FFF2-40B4-BE49-F238E27FC236}">
                <a16:creationId xmlns:a16="http://schemas.microsoft.com/office/drawing/2014/main" id="{2AC5F7B2-C97E-458E-B932-62CF113071B1}"/>
              </a:ext>
            </a:extLst>
          </p:cNvPr>
          <p:cNvSpPr txBox="1">
            <a:spLocks/>
          </p:cNvSpPr>
          <p:nvPr/>
        </p:nvSpPr>
        <p:spPr>
          <a:xfrm>
            <a:off x="6241263" y="4809600"/>
            <a:ext cx="2700000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Text-Kreisstempel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6E668A1-7CF6-4D5A-9499-A53466B63338}"/>
              </a:ext>
            </a:extLst>
          </p:cNvPr>
          <p:cNvSpPr txBox="1">
            <a:spLocks/>
          </p:cNvSpPr>
          <p:nvPr/>
        </p:nvSpPr>
        <p:spPr>
          <a:xfrm>
            <a:off x="9168528" y="4809600"/>
            <a:ext cx="2719300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Rost-Kreisstempel</a:t>
            </a: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C4CE62E4-5B2C-42CF-B9E2-33CEFC50529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00" y="1731600"/>
            <a:ext cx="2691916" cy="2700000"/>
          </a:xfrm>
          <a:prstGeom prst="rect">
            <a:avLst/>
          </a:prstGeom>
        </p:spPr>
      </p:pic>
      <p:pic>
        <p:nvPicPr>
          <p:cNvPr id="39" name="Bild 5" descr="C:\Users\^^\Documents\Gilde\Anderson Stempelformen\Einzelstempel\Text 22.jpg">
            <a:extLst>
              <a:ext uri="{FF2B5EF4-FFF2-40B4-BE49-F238E27FC236}">
                <a16:creationId xmlns:a16="http://schemas.microsoft.com/office/drawing/2014/main" id="{3914177E-4DBB-4E77-9138-7115FE6FD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" t="1404" r="2232" b="2020"/>
          <a:stretch>
            <a:fillRect/>
          </a:stretch>
        </p:blipFill>
        <p:spPr bwMode="auto">
          <a:xfrm>
            <a:off x="3264589" y="1731600"/>
            <a:ext cx="2700000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Bild 1" descr="C:\Users\^^\Documents\Gilde\Anderson Stempelformen\Einzelstempel\Text 18.jpg">
            <a:extLst>
              <a:ext uri="{FF2B5EF4-FFF2-40B4-BE49-F238E27FC236}">
                <a16:creationId xmlns:a16="http://schemas.microsoft.com/office/drawing/2014/main" id="{920B5D46-592E-4C77-BA7C-158671C81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263" y="1731600"/>
            <a:ext cx="2700000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148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Untertitel 2">
            <a:extLst>
              <a:ext uri="{FF2B5EF4-FFF2-40B4-BE49-F238E27FC236}">
                <a16:creationId xmlns:a16="http://schemas.microsoft.com/office/drawing/2014/main" id="{6FC3BC39-D59E-4F93-B662-26EC21A51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175" y="4809600"/>
            <a:ext cx="2700000" cy="581488"/>
          </a:xfrm>
        </p:spPr>
        <p:txBody>
          <a:bodyPr tIns="0" bIns="0"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Rechteckstempel</a:t>
            </a:r>
          </a:p>
        </p:txBody>
      </p:sp>
      <p:sp>
        <p:nvSpPr>
          <p:cNvPr id="28" name="Untertitel 2">
            <a:extLst>
              <a:ext uri="{FF2B5EF4-FFF2-40B4-BE49-F238E27FC236}">
                <a16:creationId xmlns:a16="http://schemas.microsoft.com/office/drawing/2014/main" id="{CBF2A697-9443-4C8A-A86D-81204DF5CC1E}"/>
              </a:ext>
            </a:extLst>
          </p:cNvPr>
          <p:cNvSpPr txBox="1">
            <a:spLocks/>
          </p:cNvSpPr>
          <p:nvPr/>
        </p:nvSpPr>
        <p:spPr>
          <a:xfrm>
            <a:off x="3215179" y="4809600"/>
            <a:ext cx="2798819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Schildform</a:t>
            </a:r>
            <a:b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de-DE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stempel</a:t>
            </a:r>
            <a:endParaRPr lang="de-DE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9" name="Untertitel 2">
            <a:extLst>
              <a:ext uri="{FF2B5EF4-FFF2-40B4-BE49-F238E27FC236}">
                <a16:creationId xmlns:a16="http://schemas.microsoft.com/office/drawing/2014/main" id="{2AC5F7B2-C97E-458E-B932-62CF113071B1}"/>
              </a:ext>
            </a:extLst>
          </p:cNvPr>
          <p:cNvSpPr txBox="1">
            <a:spLocks/>
          </p:cNvSpPr>
          <p:nvPr/>
        </p:nvSpPr>
        <p:spPr>
          <a:xfrm>
            <a:off x="6241263" y="4809600"/>
            <a:ext cx="2700000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Text-Dreieckstempel</a:t>
            </a:r>
          </a:p>
        </p:txBody>
      </p:sp>
      <p:sp>
        <p:nvSpPr>
          <p:cNvPr id="34" name="Untertitel 2">
            <a:extLst>
              <a:ext uri="{FF2B5EF4-FFF2-40B4-BE49-F238E27FC236}">
                <a16:creationId xmlns:a16="http://schemas.microsoft.com/office/drawing/2014/main" id="{76E668A1-7CF6-4D5A-9499-A53466B63338}"/>
              </a:ext>
            </a:extLst>
          </p:cNvPr>
          <p:cNvSpPr txBox="1">
            <a:spLocks/>
          </p:cNvSpPr>
          <p:nvPr/>
        </p:nvSpPr>
        <p:spPr>
          <a:xfrm>
            <a:off x="9168528" y="4809600"/>
            <a:ext cx="2719300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Rost-Ellipsenstempel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037B59C-9DCC-436F-89EF-2AE9E467472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715" y="1912262"/>
            <a:ext cx="2700000" cy="233499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6CD6AD2-00A5-47BC-848F-55927FA974E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426" y="1729759"/>
            <a:ext cx="2309211" cy="2808000"/>
          </a:xfrm>
          <a:prstGeom prst="rect">
            <a:avLst/>
          </a:prstGeom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9D883683-5CA1-47DE-8BC5-223001EC0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178" y="1729759"/>
            <a:ext cx="1944000" cy="280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251A06C2-7201-4A24-A99F-630F64691AD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36" y="1912261"/>
            <a:ext cx="2465168" cy="233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46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8051BC-450C-4005-AAEF-285B021D31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de-DE" sz="7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Die Formenvielfalt</a:t>
            </a:r>
            <a:br>
              <a:rPr lang="de-DE" sz="7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7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der Poststempel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43E817C-AA3A-43AC-986C-BD2A88517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693" y="4393469"/>
            <a:ext cx="9440034" cy="1049867"/>
          </a:xfrm>
        </p:spPr>
        <p:txBody>
          <a:bodyPr>
            <a:normAutofit/>
          </a:bodyPr>
          <a:lstStyle/>
          <a:p>
            <a:r>
              <a:rPr lang="de-DE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Volkmar Werdermann</a:t>
            </a:r>
          </a:p>
        </p:txBody>
      </p:sp>
    </p:spTree>
    <p:extLst>
      <p:ext uri="{BB962C8B-B14F-4D97-AF65-F5344CB8AC3E}">
        <p14:creationId xmlns:p14="http://schemas.microsoft.com/office/powerpoint/2010/main" val="366643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3" name="Bild 6">
            <a:extLst>
              <a:ext uri="{FF2B5EF4-FFF2-40B4-BE49-F238E27FC236}">
                <a16:creationId xmlns:a16="http://schemas.microsoft.com/office/drawing/2014/main" id="{E35094A6-FC1B-4CDF-B742-7B9FDDED5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668" y="1731600"/>
            <a:ext cx="2658091" cy="2700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Bild 7">
            <a:extLst>
              <a:ext uri="{FF2B5EF4-FFF2-40B4-BE49-F238E27FC236}">
                <a16:creationId xmlns:a16="http://schemas.microsoft.com/office/drawing/2014/main" id="{FA295A01-F546-43D0-9AB6-953EB5329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095" y="1731600"/>
            <a:ext cx="2682160" cy="2700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DD914707-6ECE-42B2-BFE9-500FF18AEB2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16" y="1731600"/>
            <a:ext cx="2691916" cy="2700000"/>
          </a:xfrm>
          <a:prstGeom prst="rect">
            <a:avLst/>
          </a:prstGeom>
        </p:spPr>
      </p:pic>
      <p:sp>
        <p:nvSpPr>
          <p:cNvPr id="35" name="Untertitel 2">
            <a:extLst>
              <a:ext uri="{FF2B5EF4-FFF2-40B4-BE49-F238E27FC236}">
                <a16:creationId xmlns:a16="http://schemas.microsoft.com/office/drawing/2014/main" id="{C9091676-2ABE-4660-9E9A-E8EA1A8F8831}"/>
              </a:ext>
            </a:extLst>
          </p:cNvPr>
          <p:cNvSpPr txBox="1">
            <a:spLocks/>
          </p:cNvSpPr>
          <p:nvPr/>
        </p:nvSpPr>
        <p:spPr>
          <a:xfrm>
            <a:off x="1253416" y="4809600"/>
            <a:ext cx="2691916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Kreisstempel</a:t>
            </a:r>
          </a:p>
        </p:txBody>
      </p:sp>
      <p:sp>
        <p:nvSpPr>
          <p:cNvPr id="36" name="Untertitel 2">
            <a:extLst>
              <a:ext uri="{FF2B5EF4-FFF2-40B4-BE49-F238E27FC236}">
                <a16:creationId xmlns:a16="http://schemas.microsoft.com/office/drawing/2014/main" id="{F4074938-0498-4814-8FAC-44943D39E3A3}"/>
              </a:ext>
            </a:extLst>
          </p:cNvPr>
          <p:cNvSpPr txBox="1">
            <a:spLocks/>
          </p:cNvSpPr>
          <p:nvPr/>
        </p:nvSpPr>
        <p:spPr>
          <a:xfrm>
            <a:off x="4740982" y="4809600"/>
            <a:ext cx="2688777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Zweikreis-</a:t>
            </a:r>
            <a:b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de-DE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stempel</a:t>
            </a:r>
            <a:endParaRPr lang="de-DE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37" name="Untertitel 2">
            <a:extLst>
              <a:ext uri="{FF2B5EF4-FFF2-40B4-BE49-F238E27FC236}">
                <a16:creationId xmlns:a16="http://schemas.microsoft.com/office/drawing/2014/main" id="{686489ED-C184-4FAD-A64A-40F34106FBB8}"/>
              </a:ext>
            </a:extLst>
          </p:cNvPr>
          <p:cNvSpPr txBox="1">
            <a:spLocks/>
          </p:cNvSpPr>
          <p:nvPr/>
        </p:nvSpPr>
        <p:spPr>
          <a:xfrm>
            <a:off x="8222955" y="4809600"/>
            <a:ext cx="2715300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Doppelkreis-stempel</a:t>
            </a:r>
          </a:p>
        </p:txBody>
      </p:sp>
    </p:spTree>
    <p:extLst>
      <p:ext uri="{BB962C8B-B14F-4D97-AF65-F5344CB8AC3E}">
        <p14:creationId xmlns:p14="http://schemas.microsoft.com/office/powerpoint/2010/main" val="9084472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Untertitel 2">
            <a:extLst>
              <a:ext uri="{FF2B5EF4-FFF2-40B4-BE49-F238E27FC236}">
                <a16:creationId xmlns:a16="http://schemas.microsoft.com/office/drawing/2014/main" id="{C9091676-2ABE-4660-9E9A-E8EA1A8F8831}"/>
              </a:ext>
            </a:extLst>
          </p:cNvPr>
          <p:cNvSpPr txBox="1">
            <a:spLocks/>
          </p:cNvSpPr>
          <p:nvPr/>
        </p:nvSpPr>
        <p:spPr>
          <a:xfrm>
            <a:off x="980821" y="4809600"/>
            <a:ext cx="2700000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Kreisstempel</a:t>
            </a:r>
          </a:p>
        </p:txBody>
      </p:sp>
      <p:sp>
        <p:nvSpPr>
          <p:cNvPr id="36" name="Untertitel 2">
            <a:extLst>
              <a:ext uri="{FF2B5EF4-FFF2-40B4-BE49-F238E27FC236}">
                <a16:creationId xmlns:a16="http://schemas.microsoft.com/office/drawing/2014/main" id="{F4074938-0498-4814-8FAC-44943D39E3A3}"/>
              </a:ext>
            </a:extLst>
          </p:cNvPr>
          <p:cNvSpPr txBox="1">
            <a:spLocks/>
          </p:cNvSpPr>
          <p:nvPr/>
        </p:nvSpPr>
        <p:spPr>
          <a:xfrm>
            <a:off x="4342134" y="4809600"/>
            <a:ext cx="2808000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Zweifünfeck-</a:t>
            </a:r>
            <a:b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de-DE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stempel</a:t>
            </a:r>
            <a:endParaRPr lang="de-DE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37" name="Untertitel 2">
            <a:extLst>
              <a:ext uri="{FF2B5EF4-FFF2-40B4-BE49-F238E27FC236}">
                <a16:creationId xmlns:a16="http://schemas.microsoft.com/office/drawing/2014/main" id="{686489ED-C184-4FAD-A64A-40F34106FBB8}"/>
              </a:ext>
            </a:extLst>
          </p:cNvPr>
          <p:cNvSpPr txBox="1">
            <a:spLocks/>
          </p:cNvSpPr>
          <p:nvPr/>
        </p:nvSpPr>
        <p:spPr>
          <a:xfrm>
            <a:off x="7733374" y="4809600"/>
            <a:ext cx="3545233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Doppelellipsen-stempel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DCAC9BD-9E6D-4EA5-BBB7-8AACF2E891A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26" y="1731600"/>
            <a:ext cx="2744384" cy="270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9283A7B-E112-46C7-AA94-0ADBF20AB37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374" y="2048400"/>
            <a:ext cx="3545234" cy="2107648"/>
          </a:xfrm>
          <a:prstGeom prst="rect">
            <a:avLst/>
          </a:prstGeom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B0D829BD-27F7-46F4-A010-DDB18ACB43A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134" y="1731600"/>
            <a:ext cx="2808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3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8051BC-450C-4005-AAEF-285B021D31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5983" y="2716468"/>
            <a:ext cx="9440034" cy="2057775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de-DE" sz="6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Schritt:</a:t>
            </a:r>
            <a:br>
              <a:rPr lang="de-DE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de-DE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6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Zeichnerische Elemente</a:t>
            </a:r>
            <a:br>
              <a:rPr lang="de-DE" sz="6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6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bestimmen</a:t>
            </a:r>
          </a:p>
        </p:txBody>
      </p:sp>
    </p:spTree>
    <p:extLst>
      <p:ext uri="{BB962C8B-B14F-4D97-AF65-F5344CB8AC3E}">
        <p14:creationId xmlns:p14="http://schemas.microsoft.com/office/powerpoint/2010/main" val="3354621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573EDF3-92E9-4F52-9ADB-C9F04202DC8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588" y="648000"/>
            <a:ext cx="1977597" cy="1980000"/>
          </a:xfrm>
          <a:prstGeom prst="rect">
            <a:avLst/>
          </a:prstGeom>
        </p:spPr>
      </p:pic>
      <p:pic>
        <p:nvPicPr>
          <p:cNvPr id="8" name="Grafik 7" descr="Ein Bild, das Sport, Sportwettkampf, Basketball enthält.&#10;&#10;Automatisch generierte Beschreibung">
            <a:extLst>
              <a:ext uri="{FF2B5EF4-FFF2-40B4-BE49-F238E27FC236}">
                <a16:creationId xmlns:a16="http://schemas.microsoft.com/office/drawing/2014/main" id="{2F312794-4C77-45C3-B981-59CCE58FF4D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042" y="648000"/>
            <a:ext cx="1968144" cy="198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BA56A4C-37CF-42A4-816A-6D17950A6BF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550" y="648000"/>
            <a:ext cx="1962216" cy="19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E626C91-729C-4F54-862F-82DDBDFA54F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926" y="648000"/>
            <a:ext cx="1962323" cy="19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47CC9C6-382E-47D1-BA6A-A32834D3D1B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335" y="3769200"/>
            <a:ext cx="1962321" cy="1980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62C9CB0-F0ED-4005-A10D-2141E4A62B1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120" y="3769200"/>
            <a:ext cx="2001759" cy="1980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E4C29B7-4029-4B10-911A-A5509E0C3F89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894" y="3769200"/>
            <a:ext cx="1996882" cy="1980000"/>
          </a:xfrm>
          <a:prstGeom prst="rect">
            <a:avLst/>
          </a:prstGeom>
        </p:spPr>
      </p:pic>
      <p:sp>
        <p:nvSpPr>
          <p:cNvPr id="19" name="Untertitel 2">
            <a:extLst>
              <a:ext uri="{FF2B5EF4-FFF2-40B4-BE49-F238E27FC236}">
                <a16:creationId xmlns:a16="http://schemas.microsoft.com/office/drawing/2014/main" id="{5A35BB1C-21F3-40B8-9954-BD7A9FE5FD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0290" y="2761722"/>
            <a:ext cx="2103594" cy="581488"/>
          </a:xfrm>
        </p:spPr>
        <p:txBody>
          <a:bodyPr tIns="0" bIns="0">
            <a:normAutofit/>
          </a:bodyPr>
          <a:lstStyle/>
          <a:p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Strich</a:t>
            </a:r>
          </a:p>
        </p:txBody>
      </p:sp>
      <p:sp>
        <p:nvSpPr>
          <p:cNvPr id="20" name="Untertitel 2">
            <a:extLst>
              <a:ext uri="{FF2B5EF4-FFF2-40B4-BE49-F238E27FC236}">
                <a16:creationId xmlns:a16="http://schemas.microsoft.com/office/drawing/2014/main" id="{1BB138EB-E46A-4F14-8A10-E247734D2403}"/>
              </a:ext>
            </a:extLst>
          </p:cNvPr>
          <p:cNvSpPr txBox="1">
            <a:spLocks/>
          </p:cNvSpPr>
          <p:nvPr/>
        </p:nvSpPr>
        <p:spPr>
          <a:xfrm>
            <a:off x="3401976" y="2761722"/>
            <a:ext cx="2798819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Sehne</a:t>
            </a:r>
          </a:p>
        </p:txBody>
      </p:sp>
      <p:sp>
        <p:nvSpPr>
          <p:cNvPr id="21" name="Untertitel 2">
            <a:extLst>
              <a:ext uri="{FF2B5EF4-FFF2-40B4-BE49-F238E27FC236}">
                <a16:creationId xmlns:a16="http://schemas.microsoft.com/office/drawing/2014/main" id="{A2DCB33A-7044-4A9C-B513-16D8E561A932}"/>
              </a:ext>
            </a:extLst>
          </p:cNvPr>
          <p:cNvSpPr txBox="1">
            <a:spLocks/>
          </p:cNvSpPr>
          <p:nvPr/>
        </p:nvSpPr>
        <p:spPr>
          <a:xfrm>
            <a:off x="8941317" y="2761722"/>
            <a:ext cx="2103594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Steg</a:t>
            </a:r>
          </a:p>
        </p:txBody>
      </p:sp>
      <p:sp>
        <p:nvSpPr>
          <p:cNvPr id="22" name="Untertitel 2">
            <a:extLst>
              <a:ext uri="{FF2B5EF4-FFF2-40B4-BE49-F238E27FC236}">
                <a16:creationId xmlns:a16="http://schemas.microsoft.com/office/drawing/2014/main" id="{5707F705-5920-4ADE-9998-B08FBDBA49D5}"/>
              </a:ext>
            </a:extLst>
          </p:cNvPr>
          <p:cNvSpPr txBox="1">
            <a:spLocks/>
          </p:cNvSpPr>
          <p:nvPr/>
        </p:nvSpPr>
        <p:spPr>
          <a:xfrm>
            <a:off x="6385569" y="2726868"/>
            <a:ext cx="2103594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36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Kurzsteg</a:t>
            </a:r>
            <a:endParaRPr lang="de-DE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3" name="Untertitel 2">
            <a:extLst>
              <a:ext uri="{FF2B5EF4-FFF2-40B4-BE49-F238E27FC236}">
                <a16:creationId xmlns:a16="http://schemas.microsoft.com/office/drawing/2014/main" id="{A2C6B21B-B7A0-400C-AEF8-B4247ADF52D3}"/>
              </a:ext>
            </a:extLst>
          </p:cNvPr>
          <p:cNvSpPr txBox="1">
            <a:spLocks/>
          </p:cNvSpPr>
          <p:nvPr/>
        </p:nvSpPr>
        <p:spPr>
          <a:xfrm>
            <a:off x="2350179" y="5884446"/>
            <a:ext cx="2103594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Rechteck</a:t>
            </a:r>
          </a:p>
        </p:txBody>
      </p:sp>
      <p:sp>
        <p:nvSpPr>
          <p:cNvPr id="24" name="Untertitel 2">
            <a:extLst>
              <a:ext uri="{FF2B5EF4-FFF2-40B4-BE49-F238E27FC236}">
                <a16:creationId xmlns:a16="http://schemas.microsoft.com/office/drawing/2014/main" id="{D94AEB96-0BBA-48B1-8A09-E142B03CDEF9}"/>
              </a:ext>
            </a:extLst>
          </p:cNvPr>
          <p:cNvSpPr txBox="1">
            <a:spLocks/>
          </p:cNvSpPr>
          <p:nvPr/>
        </p:nvSpPr>
        <p:spPr>
          <a:xfrm>
            <a:off x="4696590" y="5886252"/>
            <a:ext cx="2798819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Bügel</a:t>
            </a:r>
          </a:p>
        </p:txBody>
      </p:sp>
      <p:sp>
        <p:nvSpPr>
          <p:cNvPr id="25" name="Untertitel 2">
            <a:extLst>
              <a:ext uri="{FF2B5EF4-FFF2-40B4-BE49-F238E27FC236}">
                <a16:creationId xmlns:a16="http://schemas.microsoft.com/office/drawing/2014/main" id="{9846C723-F65C-4814-A0F3-05335AF98F99}"/>
              </a:ext>
            </a:extLst>
          </p:cNvPr>
          <p:cNvSpPr txBox="1">
            <a:spLocks/>
          </p:cNvSpPr>
          <p:nvPr/>
        </p:nvSpPr>
        <p:spPr>
          <a:xfrm>
            <a:off x="7771538" y="5884446"/>
            <a:ext cx="2103594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Winkel</a:t>
            </a:r>
          </a:p>
        </p:txBody>
      </p:sp>
    </p:spTree>
    <p:extLst>
      <p:ext uri="{BB962C8B-B14F-4D97-AF65-F5344CB8AC3E}">
        <p14:creationId xmlns:p14="http://schemas.microsoft.com/office/powerpoint/2010/main" val="273858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0E23668-197E-4512-9975-F1824F3B95A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755" y="648000"/>
            <a:ext cx="1956424" cy="198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DC72961-1A5C-4263-8F57-926BAC0CBE0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34" y="658442"/>
            <a:ext cx="1944852" cy="19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451BEE3-2F74-4D50-9B7E-CEFDD1E23C6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944" y="658442"/>
            <a:ext cx="1968214" cy="198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466BC5C-B852-4BAF-BBCB-E736901B7AC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21596" y="644678"/>
            <a:ext cx="1944748" cy="1980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3A1AFBC-EF31-40F8-A44F-E8CE98DEB87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719" y="3769200"/>
            <a:ext cx="2006562" cy="1980000"/>
          </a:xfrm>
          <a:prstGeom prst="rect">
            <a:avLst/>
          </a:prstGeom>
        </p:spPr>
      </p:pic>
      <p:pic>
        <p:nvPicPr>
          <p:cNvPr id="14" name="Bild 26">
            <a:extLst>
              <a:ext uri="{FF2B5EF4-FFF2-40B4-BE49-F238E27FC236}">
                <a16:creationId xmlns:a16="http://schemas.microsoft.com/office/drawing/2014/main" id="{5FC07F97-AEFE-464D-9E2E-DD51F3B2C7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813241" y="3769200"/>
            <a:ext cx="2002718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7B73BDC1-23FB-4D02-8FED-CB382888396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998" y="3769200"/>
            <a:ext cx="1984761" cy="1980000"/>
          </a:xfrm>
          <a:prstGeom prst="rect">
            <a:avLst/>
          </a:prstGeom>
        </p:spPr>
      </p:pic>
      <p:sp>
        <p:nvSpPr>
          <p:cNvPr id="17" name="Untertitel 2">
            <a:extLst>
              <a:ext uri="{FF2B5EF4-FFF2-40B4-BE49-F238E27FC236}">
                <a16:creationId xmlns:a16="http://schemas.microsoft.com/office/drawing/2014/main" id="{70C72BA0-DB16-45E5-959D-5F8A051786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2582" y="2761722"/>
            <a:ext cx="2103594" cy="581488"/>
          </a:xfrm>
        </p:spPr>
        <p:txBody>
          <a:bodyPr tIns="0" bIns="0">
            <a:normAutofit/>
          </a:bodyPr>
          <a:lstStyle/>
          <a:p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Segment</a:t>
            </a:r>
          </a:p>
        </p:txBody>
      </p:sp>
      <p:sp>
        <p:nvSpPr>
          <p:cNvPr id="18" name="Untertitel 2">
            <a:extLst>
              <a:ext uri="{FF2B5EF4-FFF2-40B4-BE49-F238E27FC236}">
                <a16:creationId xmlns:a16="http://schemas.microsoft.com/office/drawing/2014/main" id="{5D25CEAA-D5CD-4F79-B88E-93903FCF04C6}"/>
              </a:ext>
            </a:extLst>
          </p:cNvPr>
          <p:cNvSpPr txBox="1">
            <a:spLocks/>
          </p:cNvSpPr>
          <p:nvPr/>
        </p:nvSpPr>
        <p:spPr>
          <a:xfrm>
            <a:off x="5984920" y="2767818"/>
            <a:ext cx="2798819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Gitter</a:t>
            </a:r>
          </a:p>
        </p:txBody>
      </p:sp>
      <p:sp>
        <p:nvSpPr>
          <p:cNvPr id="19" name="Untertitel 2">
            <a:extLst>
              <a:ext uri="{FF2B5EF4-FFF2-40B4-BE49-F238E27FC236}">
                <a16:creationId xmlns:a16="http://schemas.microsoft.com/office/drawing/2014/main" id="{1E2AA15B-51FD-44D5-BDC5-9A5EAD261239}"/>
              </a:ext>
            </a:extLst>
          </p:cNvPr>
          <p:cNvSpPr txBox="1">
            <a:spLocks/>
          </p:cNvSpPr>
          <p:nvPr/>
        </p:nvSpPr>
        <p:spPr>
          <a:xfrm>
            <a:off x="8579695" y="2750930"/>
            <a:ext cx="2875280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Gittersegment</a:t>
            </a:r>
          </a:p>
        </p:txBody>
      </p:sp>
      <p:sp>
        <p:nvSpPr>
          <p:cNvPr id="20" name="Untertitel 2">
            <a:extLst>
              <a:ext uri="{FF2B5EF4-FFF2-40B4-BE49-F238E27FC236}">
                <a16:creationId xmlns:a16="http://schemas.microsoft.com/office/drawing/2014/main" id="{9B33D00F-C67A-43A8-A5BD-F5EE47145C2D}"/>
              </a:ext>
            </a:extLst>
          </p:cNvPr>
          <p:cNvSpPr txBox="1">
            <a:spLocks/>
          </p:cNvSpPr>
          <p:nvPr/>
        </p:nvSpPr>
        <p:spPr>
          <a:xfrm>
            <a:off x="3674101" y="2750930"/>
            <a:ext cx="2405471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Teilsegment</a:t>
            </a:r>
          </a:p>
        </p:txBody>
      </p:sp>
      <p:sp>
        <p:nvSpPr>
          <p:cNvPr id="21" name="Untertitel 2">
            <a:extLst>
              <a:ext uri="{FF2B5EF4-FFF2-40B4-BE49-F238E27FC236}">
                <a16:creationId xmlns:a16="http://schemas.microsoft.com/office/drawing/2014/main" id="{3BE2A358-8852-4376-A5D8-CAEDD4C11853}"/>
              </a:ext>
            </a:extLst>
          </p:cNvPr>
          <p:cNvSpPr txBox="1">
            <a:spLocks/>
          </p:cNvSpPr>
          <p:nvPr/>
        </p:nvSpPr>
        <p:spPr>
          <a:xfrm>
            <a:off x="2350179" y="5884446"/>
            <a:ext cx="2103594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Bogen</a:t>
            </a:r>
          </a:p>
        </p:txBody>
      </p:sp>
      <p:sp>
        <p:nvSpPr>
          <p:cNvPr id="22" name="Untertitel 2">
            <a:extLst>
              <a:ext uri="{FF2B5EF4-FFF2-40B4-BE49-F238E27FC236}">
                <a16:creationId xmlns:a16="http://schemas.microsoft.com/office/drawing/2014/main" id="{F3664C8B-B298-4F67-ABC3-8C6863452FFE}"/>
              </a:ext>
            </a:extLst>
          </p:cNvPr>
          <p:cNvSpPr txBox="1">
            <a:spLocks/>
          </p:cNvSpPr>
          <p:nvPr/>
        </p:nvSpPr>
        <p:spPr>
          <a:xfrm>
            <a:off x="4696590" y="5886252"/>
            <a:ext cx="2798819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Bogenrahmen</a:t>
            </a:r>
          </a:p>
        </p:txBody>
      </p:sp>
      <p:sp>
        <p:nvSpPr>
          <p:cNvPr id="23" name="Untertitel 2">
            <a:extLst>
              <a:ext uri="{FF2B5EF4-FFF2-40B4-BE49-F238E27FC236}">
                <a16:creationId xmlns:a16="http://schemas.microsoft.com/office/drawing/2014/main" id="{162CD919-8AB5-4E88-8336-6A8FD9CEB432}"/>
              </a:ext>
            </a:extLst>
          </p:cNvPr>
          <p:cNvSpPr txBox="1">
            <a:spLocks/>
          </p:cNvSpPr>
          <p:nvPr/>
        </p:nvSpPr>
        <p:spPr>
          <a:xfrm>
            <a:off x="7611864" y="5884446"/>
            <a:ext cx="2405471" cy="58148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0" rIns="91440" bIns="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Spruchband</a:t>
            </a:r>
          </a:p>
        </p:txBody>
      </p:sp>
    </p:spTree>
    <p:extLst>
      <p:ext uri="{BB962C8B-B14F-4D97-AF65-F5344CB8AC3E}">
        <p14:creationId xmlns:p14="http://schemas.microsoft.com/office/powerpoint/2010/main" val="205458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8051BC-450C-4005-AAEF-285B021D31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5983" y="2018891"/>
            <a:ext cx="9440034" cy="2057775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de-DE" sz="6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 Schritt:</a:t>
            </a:r>
            <a:br>
              <a:rPr lang="de-DE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de-DE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6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Es ergibt sich der Name</a:t>
            </a:r>
          </a:p>
        </p:txBody>
      </p:sp>
    </p:spTree>
    <p:extLst>
      <p:ext uri="{BB962C8B-B14F-4D97-AF65-F5344CB8AC3E}">
        <p14:creationId xmlns:p14="http://schemas.microsoft.com/office/powerpoint/2010/main" val="9473846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8051BC-450C-4005-AAEF-285B021D31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012" y="831142"/>
            <a:ext cx="5771113" cy="715820"/>
          </a:xfrm>
        </p:spPr>
        <p:txBody>
          <a:bodyPr>
            <a:noAutofit/>
          </a:bodyPr>
          <a:lstStyle/>
          <a:p>
            <a:pPr algn="l"/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Schritt:    Äußere Form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62B9D4B-AB4E-471A-871A-7B9AAFF848B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199" y="4099153"/>
            <a:ext cx="2328488" cy="2340000"/>
          </a:xfrm>
          <a:prstGeom prst="rect">
            <a:avLst/>
          </a:prstGeom>
          <a:solidFill>
            <a:srgbClr val="FDCB95"/>
          </a:solidFill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46BD987-3FAE-487C-8346-D9D676CA3E4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010" y="2202890"/>
            <a:ext cx="1528616" cy="1512000"/>
          </a:xfrm>
          <a:prstGeom prst="rect">
            <a:avLst/>
          </a:prstGeom>
          <a:solidFill>
            <a:srgbClr val="FDCB95"/>
          </a:solidFill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147B750-3A2E-4228-A598-B24418BF6C8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07" y="329958"/>
            <a:ext cx="1507473" cy="1512000"/>
          </a:xfrm>
          <a:prstGeom prst="rect">
            <a:avLst/>
          </a:prstGeom>
          <a:solidFill>
            <a:srgbClr val="FDCB95"/>
          </a:solidFill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ADC7557-0503-4BB9-9309-DB11313F0EC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872490" y="2202890"/>
            <a:ext cx="1515636" cy="1512000"/>
          </a:xfrm>
          <a:prstGeom prst="rect">
            <a:avLst/>
          </a:prstGeom>
          <a:solidFill>
            <a:srgbClr val="FDCB95"/>
          </a:solidFill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0ECD4B98-8C51-498E-8CA3-FFF7B94681F5}"/>
              </a:ext>
            </a:extLst>
          </p:cNvPr>
          <p:cNvSpPr txBox="1">
            <a:spLocks/>
          </p:cNvSpPr>
          <p:nvPr/>
        </p:nvSpPr>
        <p:spPr>
          <a:xfrm>
            <a:off x="487012" y="2631142"/>
            <a:ext cx="7731760" cy="71582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Schritt:    Zeichnerische Elemente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7FE06D80-DEEB-473F-8467-ED5F3693D751}"/>
              </a:ext>
            </a:extLst>
          </p:cNvPr>
          <p:cNvSpPr txBox="1">
            <a:spLocks/>
          </p:cNvSpPr>
          <p:nvPr/>
        </p:nvSpPr>
        <p:spPr>
          <a:xfrm>
            <a:off x="506891" y="4870170"/>
            <a:ext cx="6241779" cy="117143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Kreisstempel mit Bügeln </a:t>
            </a:r>
            <a:b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und Bogen unten</a:t>
            </a:r>
          </a:p>
        </p:txBody>
      </p:sp>
    </p:spTree>
    <p:extLst>
      <p:ext uri="{BB962C8B-B14F-4D97-AF65-F5344CB8AC3E}">
        <p14:creationId xmlns:p14="http://schemas.microsoft.com/office/powerpoint/2010/main" val="229783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elegenheitsstempel (Hand);  Gornsdorf">
            <a:extLst>
              <a:ext uri="{FF2B5EF4-FFF2-40B4-BE49-F238E27FC236}">
                <a16:creationId xmlns:a16="http://schemas.microsoft.com/office/drawing/2014/main" id="{2D71A0BF-36D2-4F87-8B03-098AFACCE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652" y="931863"/>
            <a:ext cx="4219575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Gelegenheitsstempel (Hand); 38889 Blankenburg (Harz)">
            <a:extLst>
              <a:ext uri="{FF2B5EF4-FFF2-40B4-BE49-F238E27FC236}">
                <a16:creationId xmlns:a16="http://schemas.microsoft.com/office/drawing/2014/main" id="{5A76C507-897B-4A81-95C9-F7EFCC078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773" y="912813"/>
            <a:ext cx="4219575" cy="42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C3846078-7656-40F3-B235-969FA1AC729C}"/>
              </a:ext>
            </a:extLst>
          </p:cNvPr>
          <p:cNvSpPr txBox="1">
            <a:spLocks/>
          </p:cNvSpPr>
          <p:nvPr/>
        </p:nvSpPr>
        <p:spPr>
          <a:xfrm>
            <a:off x="1303973" y="4870170"/>
            <a:ext cx="9584054" cy="117143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Kreisstempel mit Bügeln und Bogen unten</a:t>
            </a:r>
          </a:p>
        </p:txBody>
      </p:sp>
    </p:spTree>
    <p:extLst>
      <p:ext uri="{BB962C8B-B14F-4D97-AF65-F5344CB8AC3E}">
        <p14:creationId xmlns:p14="http://schemas.microsoft.com/office/powerpoint/2010/main" val="16115972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8051BC-450C-4005-AAEF-285B021D31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012" y="831142"/>
            <a:ext cx="5771113" cy="715820"/>
          </a:xfrm>
        </p:spPr>
        <p:txBody>
          <a:bodyPr>
            <a:noAutofit/>
          </a:bodyPr>
          <a:lstStyle/>
          <a:p>
            <a:pPr algn="l"/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Schritt:    Äußere Form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147B750-3A2E-4228-A598-B24418BF6C8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07" y="329958"/>
            <a:ext cx="1507473" cy="1512000"/>
          </a:xfrm>
          <a:prstGeom prst="rect">
            <a:avLst/>
          </a:prstGeom>
          <a:solidFill>
            <a:srgbClr val="FDCB95"/>
          </a:solidFill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0ECD4B98-8C51-498E-8CA3-FFF7B94681F5}"/>
              </a:ext>
            </a:extLst>
          </p:cNvPr>
          <p:cNvSpPr txBox="1">
            <a:spLocks/>
          </p:cNvSpPr>
          <p:nvPr/>
        </p:nvSpPr>
        <p:spPr>
          <a:xfrm>
            <a:off x="487012" y="2631142"/>
            <a:ext cx="7731760" cy="71582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Schritt:    Zeichnerische Elemente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7FE06D80-DEEB-473F-8467-ED5F3693D751}"/>
              </a:ext>
            </a:extLst>
          </p:cNvPr>
          <p:cNvSpPr txBox="1">
            <a:spLocks/>
          </p:cNvSpPr>
          <p:nvPr/>
        </p:nvSpPr>
        <p:spPr>
          <a:xfrm>
            <a:off x="506891" y="4870170"/>
            <a:ext cx="6241779" cy="117143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Wingdings" panose="05000000000000000000" pitchFamily="2" charset="2"/>
              <a:buChar char="è"/>
            </a:pPr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Kreisstempel mit Doppelkreis</a:t>
            </a:r>
          </a:p>
          <a:p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und Doppelsteg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7B96778-42F8-4434-9A21-9A263D6F376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226" y="2183742"/>
            <a:ext cx="1498460" cy="1512000"/>
          </a:xfrm>
          <a:prstGeom prst="rect">
            <a:avLst/>
          </a:prstGeom>
        </p:spPr>
      </p:pic>
      <p:pic>
        <p:nvPicPr>
          <p:cNvPr id="11" name="Bild 10">
            <a:extLst>
              <a:ext uri="{FF2B5EF4-FFF2-40B4-BE49-F238E27FC236}">
                <a16:creationId xmlns:a16="http://schemas.microsoft.com/office/drawing/2014/main" id="{2AE6A40E-DC57-46C1-A999-ADB7B5BFE5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9893967" y="2183742"/>
            <a:ext cx="1529348" cy="15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42FB8D0-8F4B-4738-B6F1-90EF70E72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859" y="4051216"/>
            <a:ext cx="2299168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9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02A78D9-0104-4F4A-9244-A04CAE3B4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87" y="1321459"/>
            <a:ext cx="2830438" cy="2880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Bild 11" descr="C:\Users\^^\Documents\1 Anderson\erledigt\Einkreispunktstegstempel.jpg">
            <a:extLst>
              <a:ext uri="{FF2B5EF4-FFF2-40B4-BE49-F238E27FC236}">
                <a16:creationId xmlns:a16="http://schemas.microsoft.com/office/drawing/2014/main" id="{07D603AB-C46A-4293-8046-F14B93B10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834" y="1321459"/>
            <a:ext cx="2896331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A951E2A-D8DA-4B81-8C7E-B509D7365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544" y="1321459"/>
            <a:ext cx="2880000" cy="2880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F2C5E386-656D-431D-84BD-2277FF8A54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247" y="4648500"/>
            <a:ext cx="3737118" cy="1335082"/>
          </a:xfrm>
        </p:spPr>
        <p:txBody>
          <a:bodyPr>
            <a:noAutofit/>
          </a:bodyPr>
          <a:lstStyle/>
          <a:p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Kreisstegstempel </a:t>
            </a:r>
            <a:b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mit Segment </a:t>
            </a:r>
            <a:b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oben und unten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8933B5E-22AB-403A-AC2C-48F696072C2C}"/>
              </a:ext>
            </a:extLst>
          </p:cNvPr>
          <p:cNvSpPr txBox="1">
            <a:spLocks/>
          </p:cNvSpPr>
          <p:nvPr/>
        </p:nvSpPr>
        <p:spPr>
          <a:xfrm>
            <a:off x="4234116" y="4795520"/>
            <a:ext cx="3737118" cy="95504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Kreispunktsteg-</a:t>
            </a:r>
            <a:b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stempel</a:t>
            </a:r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7742BE13-5D78-45A5-B41C-203EE1DBC73A}"/>
              </a:ext>
            </a:extLst>
          </p:cNvPr>
          <p:cNvSpPr txBox="1">
            <a:spLocks/>
          </p:cNvSpPr>
          <p:nvPr/>
        </p:nvSpPr>
        <p:spPr>
          <a:xfrm>
            <a:off x="8135985" y="4795520"/>
            <a:ext cx="3737118" cy="95504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Zweikreissehnen-stempel</a:t>
            </a:r>
          </a:p>
        </p:txBody>
      </p:sp>
    </p:spTree>
    <p:extLst>
      <p:ext uri="{BB962C8B-B14F-4D97-AF65-F5344CB8AC3E}">
        <p14:creationId xmlns:p14="http://schemas.microsoft.com/office/powerpoint/2010/main" val="124212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9292B24B-F2AF-47F2-B985-B24D63C0693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5076">
            <a:off x="6547503" y="513067"/>
            <a:ext cx="1958508" cy="1944000"/>
          </a:xfrm>
          <a:prstGeom prst="rect">
            <a:avLst/>
          </a:prstGeom>
          <a:solidFill>
            <a:srgbClr val="FDCB95"/>
          </a:solidFill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73D1CA6-BA37-4CB6-A45C-9A6BEFF2DFB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8675">
            <a:off x="9189243" y="3621747"/>
            <a:ext cx="2047748" cy="2078207"/>
          </a:xfrm>
          <a:prstGeom prst="rect">
            <a:avLst/>
          </a:prstGeom>
          <a:solidFill>
            <a:srgbClr val="FDCB95"/>
          </a:solidFill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9374E43-482C-4C67-8791-410ECB170A0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0433">
            <a:off x="3458463" y="4201598"/>
            <a:ext cx="2348008" cy="1923010"/>
          </a:xfrm>
          <a:prstGeom prst="rect">
            <a:avLst/>
          </a:prstGeom>
          <a:solidFill>
            <a:srgbClr val="FDCB95"/>
          </a:solidFill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9224EBE-5998-4D3B-A5E1-1386B4122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374" y="2970325"/>
            <a:ext cx="2832926" cy="658501"/>
          </a:xfrm>
          <a:prstGeom prst="rect">
            <a:avLst/>
          </a:prstGeom>
          <a:solidFill>
            <a:srgbClr val="FDCB95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08E2AC5-E548-482E-9EE0-1C76A7E7757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837267">
            <a:off x="819709" y="3634055"/>
            <a:ext cx="1938555" cy="1944000"/>
          </a:xfrm>
          <a:prstGeom prst="rect">
            <a:avLst/>
          </a:prstGeom>
          <a:solidFill>
            <a:srgbClr val="FDCB95"/>
          </a:solidFill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698B033-D951-423F-BBDF-B84A188A114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1196132">
            <a:off x="6602465" y="4146920"/>
            <a:ext cx="1931669" cy="2181600"/>
          </a:xfrm>
          <a:prstGeom prst="rect">
            <a:avLst/>
          </a:prstGeom>
          <a:solidFill>
            <a:srgbClr val="FDCB95"/>
          </a:solidFill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1781B28-EEF4-4FE6-9457-F6B33173DE1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651731">
            <a:off x="9278566" y="1622410"/>
            <a:ext cx="2037415" cy="1116000"/>
          </a:xfrm>
          <a:prstGeom prst="rect">
            <a:avLst/>
          </a:prstGeom>
          <a:solidFill>
            <a:srgbClr val="FDCB95"/>
          </a:solidFill>
        </p:spPr>
      </p:pic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00D4051D-B055-4B11-AA63-14D84BF421D6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9595">
            <a:off x="1133326" y="1808634"/>
            <a:ext cx="2111268" cy="1008000"/>
          </a:xfrm>
          <a:prstGeom prst="rect">
            <a:avLst/>
          </a:prstGeom>
          <a:solidFill>
            <a:srgbClr val="FDCB95"/>
          </a:solidFill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776D3E3-B69A-4C22-A869-90D3F0985FD9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3979">
            <a:off x="3755367" y="520363"/>
            <a:ext cx="1960013" cy="1944000"/>
          </a:xfrm>
          <a:prstGeom prst="rect">
            <a:avLst/>
          </a:prstGeom>
          <a:solidFill>
            <a:srgbClr val="FDCB95"/>
          </a:solidFill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3CA225C-7209-4770-8F87-E8ED4D53E5E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5076">
            <a:off x="6547503" y="527658"/>
            <a:ext cx="1958508" cy="1944000"/>
          </a:xfrm>
          <a:prstGeom prst="rect">
            <a:avLst/>
          </a:prstGeom>
          <a:solidFill>
            <a:srgbClr val="FDCB95"/>
          </a:solidFill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F6196EA-606A-47F7-A45B-87809486DFD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8675">
            <a:off x="9189243" y="3636338"/>
            <a:ext cx="2047748" cy="2078207"/>
          </a:xfrm>
          <a:prstGeom prst="rect">
            <a:avLst/>
          </a:prstGeom>
          <a:solidFill>
            <a:srgbClr val="FDCB95"/>
          </a:solidFill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437D57B-8A85-4F08-9436-0C2661BFBF4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1196132">
            <a:off x="6602465" y="4161511"/>
            <a:ext cx="1931669" cy="2181600"/>
          </a:xfrm>
          <a:prstGeom prst="rect">
            <a:avLst/>
          </a:prstGeom>
          <a:solidFill>
            <a:srgbClr val="FDCB95"/>
          </a:solidFill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80B6F4DF-5707-41F5-B402-E75E6124F94A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651731">
            <a:off x="9278566" y="1637001"/>
            <a:ext cx="2037415" cy="1116000"/>
          </a:xfrm>
          <a:prstGeom prst="rect">
            <a:avLst/>
          </a:prstGeom>
          <a:solidFill>
            <a:srgbClr val="FDCB95"/>
          </a:solidFill>
        </p:spPr>
      </p:pic>
    </p:spTree>
    <p:extLst>
      <p:ext uri="{BB962C8B-B14F-4D97-AF65-F5344CB8AC3E}">
        <p14:creationId xmlns:p14="http://schemas.microsoft.com/office/powerpoint/2010/main" val="18161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E89B8ED1-6284-4739-BFFD-FAB909EA516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210" y="3805627"/>
            <a:ext cx="1618035" cy="162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575C5F9-18D9-4F43-862E-35C32ACC20A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648" y="3805627"/>
            <a:ext cx="1628528" cy="1620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B908BAE-95F5-4589-BD1D-3EB0FBFCDE9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3" y="3805627"/>
            <a:ext cx="1615151" cy="1620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4D84E92-C5D8-4727-B63F-9EA3D9FFD19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070" y="3805627"/>
            <a:ext cx="1628528" cy="16200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FF938414-647A-43D0-81D9-5DDC80A544E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885" y="3805627"/>
            <a:ext cx="1615151" cy="1620000"/>
          </a:xfrm>
          <a:prstGeom prst="rect">
            <a:avLst/>
          </a:prstGeom>
        </p:spPr>
      </p:pic>
      <p:pic>
        <p:nvPicPr>
          <p:cNvPr id="15" name="Grafik 14" descr="Ein Bild, das Sport, Sportwettkampf, Basketball enthält.&#10;&#10;Automatisch generierte Beschreibung">
            <a:extLst>
              <a:ext uri="{FF2B5EF4-FFF2-40B4-BE49-F238E27FC236}">
                <a16:creationId xmlns:a16="http://schemas.microsoft.com/office/drawing/2014/main" id="{35E50A99-6ED7-47F6-BF7C-BFD8513C094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632" y="3805627"/>
            <a:ext cx="1610299" cy="1620000"/>
          </a:xfrm>
          <a:prstGeom prst="rect">
            <a:avLst/>
          </a:prstGeom>
        </p:spPr>
      </p:pic>
      <p:pic>
        <p:nvPicPr>
          <p:cNvPr id="1026" name="Picture 2" descr="Gelegenheitsstempel (Hand);  Osterode am Harz">
            <a:extLst>
              <a:ext uri="{FF2B5EF4-FFF2-40B4-BE49-F238E27FC236}">
                <a16:creationId xmlns:a16="http://schemas.microsoft.com/office/drawing/2014/main" id="{AC19D667-31B4-4E7F-8046-70737E57E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208" y="700239"/>
            <a:ext cx="2716252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BDC2E6C3-A5D6-4998-A547-0C72425B44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2456" y="700239"/>
            <a:ext cx="2736050" cy="2700000"/>
          </a:xfrm>
          <a:prstGeom prst="rect">
            <a:avLst/>
          </a:prstGeom>
        </p:spPr>
      </p:pic>
      <p:sp>
        <p:nvSpPr>
          <p:cNvPr id="25" name="Titel 1">
            <a:extLst>
              <a:ext uri="{FF2B5EF4-FFF2-40B4-BE49-F238E27FC236}">
                <a16:creationId xmlns:a16="http://schemas.microsoft.com/office/drawing/2014/main" id="{6235BEA4-3F44-478C-B380-5DDBD4B5EA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0609" y="4381242"/>
            <a:ext cx="154043" cy="474312"/>
          </a:xfrm>
        </p:spPr>
        <p:txBody>
          <a:bodyPr>
            <a:noAutofit/>
          </a:bodyPr>
          <a:lstStyle/>
          <a:p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9F84DE33-8A82-4D81-A0A7-E6C0EDC31379}"/>
              </a:ext>
            </a:extLst>
          </p:cNvPr>
          <p:cNvSpPr txBox="1">
            <a:spLocks/>
          </p:cNvSpPr>
          <p:nvPr/>
        </p:nvSpPr>
        <p:spPr>
          <a:xfrm>
            <a:off x="3963378" y="4381242"/>
            <a:ext cx="154043" cy="474312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14D0A5DA-6D4E-4D02-B01B-D7FFD60A7D1A}"/>
              </a:ext>
            </a:extLst>
          </p:cNvPr>
          <p:cNvSpPr txBox="1">
            <a:spLocks/>
          </p:cNvSpPr>
          <p:nvPr/>
        </p:nvSpPr>
        <p:spPr>
          <a:xfrm>
            <a:off x="8043598" y="4381242"/>
            <a:ext cx="154043" cy="474312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80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de-DE" sz="28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itel 1">
            <a:extLst>
              <a:ext uri="{FF2B5EF4-FFF2-40B4-BE49-F238E27FC236}">
                <a16:creationId xmlns:a16="http://schemas.microsoft.com/office/drawing/2014/main" id="{52C6A648-91B3-46A7-A103-87FDF35E355D}"/>
              </a:ext>
            </a:extLst>
          </p:cNvPr>
          <p:cNvSpPr txBox="1">
            <a:spLocks/>
          </p:cNvSpPr>
          <p:nvPr/>
        </p:nvSpPr>
        <p:spPr>
          <a:xfrm>
            <a:off x="9976367" y="4381242"/>
            <a:ext cx="154043" cy="474312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80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de-DE" sz="28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itel 1">
            <a:extLst>
              <a:ext uri="{FF2B5EF4-FFF2-40B4-BE49-F238E27FC236}">
                <a16:creationId xmlns:a16="http://schemas.microsoft.com/office/drawing/2014/main" id="{4FB218EB-BDF6-44C0-8CA2-7F3F40D898BB}"/>
              </a:ext>
            </a:extLst>
          </p:cNvPr>
          <p:cNvSpPr txBox="1">
            <a:spLocks/>
          </p:cNvSpPr>
          <p:nvPr/>
        </p:nvSpPr>
        <p:spPr>
          <a:xfrm>
            <a:off x="296808" y="5218277"/>
            <a:ext cx="5485963" cy="95790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Kreisstempel mit Sehnensegment</a:t>
            </a:r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1540A637-9C7B-4960-B73F-8DEDD869030A}"/>
              </a:ext>
            </a:extLst>
          </p:cNvPr>
          <p:cNvSpPr txBox="1">
            <a:spLocks/>
          </p:cNvSpPr>
          <p:nvPr/>
        </p:nvSpPr>
        <p:spPr>
          <a:xfrm>
            <a:off x="6338352" y="5218277"/>
            <a:ext cx="5485963" cy="95790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Kreisstempel mit Stegsegment</a:t>
            </a:r>
          </a:p>
        </p:txBody>
      </p:sp>
    </p:spTree>
    <p:extLst>
      <p:ext uri="{BB962C8B-B14F-4D97-AF65-F5344CB8AC3E}">
        <p14:creationId xmlns:p14="http://schemas.microsoft.com/office/powerpoint/2010/main" val="390579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9" grpId="0"/>
      <p:bldP spid="3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790BA84-4ABB-4E1F-AB71-F28157E7720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881" y="828083"/>
            <a:ext cx="4188238" cy="4264619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78461D25-C761-467E-AAD8-63736B521F08}"/>
              </a:ext>
            </a:extLst>
          </p:cNvPr>
          <p:cNvSpPr txBox="1">
            <a:spLocks/>
          </p:cNvSpPr>
          <p:nvPr/>
        </p:nvSpPr>
        <p:spPr>
          <a:xfrm>
            <a:off x="506891" y="4919865"/>
            <a:ext cx="11191466" cy="117143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Was ist die richtige Bezeichnung?</a:t>
            </a:r>
          </a:p>
        </p:txBody>
      </p:sp>
    </p:spTree>
    <p:extLst>
      <p:ext uri="{BB962C8B-B14F-4D97-AF65-F5344CB8AC3E}">
        <p14:creationId xmlns:p14="http://schemas.microsoft.com/office/powerpoint/2010/main" val="11471643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6884E2BB-CBF5-4FF6-8EFC-23858A282C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985" y="1374736"/>
            <a:ext cx="2651642" cy="2700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F9B80D4-2CDD-4C54-891C-758F94DD81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0180" y="1374736"/>
            <a:ext cx="2651640" cy="2700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038153F-FE31-4094-909B-F2A246665B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65373" y="1374736"/>
            <a:ext cx="2678342" cy="27000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A90E3E3E-3CA8-4A25-9BFF-1D4F338DD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247" y="4284000"/>
            <a:ext cx="3737118" cy="957901"/>
          </a:xfrm>
        </p:spPr>
        <p:txBody>
          <a:bodyPr>
            <a:noAutofit/>
          </a:bodyPr>
          <a:lstStyle/>
          <a:p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Kreisstempel </a:t>
            </a:r>
            <a:b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mit Segment und Strich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7F5F12F-9397-45F2-B5F0-51E021316FBC}"/>
              </a:ext>
            </a:extLst>
          </p:cNvPr>
          <p:cNvSpPr txBox="1">
            <a:spLocks/>
          </p:cNvSpPr>
          <p:nvPr/>
        </p:nvSpPr>
        <p:spPr>
          <a:xfrm>
            <a:off x="4286129" y="4394721"/>
            <a:ext cx="3737118" cy="130438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Kreisstempel </a:t>
            </a:r>
            <a:b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mit </a:t>
            </a:r>
            <a:r>
              <a:rPr lang="de-DE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Kurzsteg</a:t>
            </a:r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und </a:t>
            </a:r>
            <a:b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Bogen oben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E937CF97-00AF-48D4-8A44-477648EFA7C2}"/>
              </a:ext>
            </a:extLst>
          </p:cNvPr>
          <p:cNvSpPr txBox="1">
            <a:spLocks/>
          </p:cNvSpPr>
          <p:nvPr/>
        </p:nvSpPr>
        <p:spPr>
          <a:xfrm>
            <a:off x="8135985" y="4302662"/>
            <a:ext cx="3737118" cy="138027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Kreisstempel </a:t>
            </a:r>
            <a:b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mit </a:t>
            </a:r>
            <a:r>
              <a:rPr lang="de-DE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Kurzsteg</a:t>
            </a:r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und </a:t>
            </a:r>
            <a:b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Bogen</a:t>
            </a: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F61540DC-FABB-4A94-A691-2CF95FF25DF8}"/>
              </a:ext>
            </a:extLst>
          </p:cNvPr>
          <p:cNvCxnSpPr>
            <a:cxnSpLocks/>
          </p:cNvCxnSpPr>
          <p:nvPr/>
        </p:nvCxnSpPr>
        <p:spPr>
          <a:xfrm>
            <a:off x="4659795" y="4399899"/>
            <a:ext cx="2872409" cy="1230055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6C489282-26CD-4322-9131-6B0DCDA76372}"/>
              </a:ext>
            </a:extLst>
          </p:cNvPr>
          <p:cNvCxnSpPr>
            <a:cxnSpLocks/>
          </p:cNvCxnSpPr>
          <p:nvPr/>
        </p:nvCxnSpPr>
        <p:spPr>
          <a:xfrm flipV="1">
            <a:off x="4659795" y="4399900"/>
            <a:ext cx="2872409" cy="1230054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424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A90E3E3E-3CA8-4A25-9BFF-1D4F338DD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246" y="4284000"/>
            <a:ext cx="5485963" cy="957901"/>
          </a:xfrm>
        </p:spPr>
        <p:txBody>
          <a:bodyPr>
            <a:noAutofit/>
          </a:bodyPr>
          <a:lstStyle/>
          <a:p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Kreisstempel </a:t>
            </a:r>
            <a:b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mit Segment und Strich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E937CF97-00AF-48D4-8A44-477648EFA7C2}"/>
              </a:ext>
            </a:extLst>
          </p:cNvPr>
          <p:cNvSpPr txBox="1">
            <a:spLocks/>
          </p:cNvSpPr>
          <p:nvPr/>
        </p:nvSpPr>
        <p:spPr>
          <a:xfrm>
            <a:off x="6373790" y="4284000"/>
            <a:ext cx="5485963" cy="95790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Kreisstempel </a:t>
            </a:r>
            <a:b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mit </a:t>
            </a:r>
            <a:r>
              <a:rPr lang="de-DE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Kurzsteg</a:t>
            </a:r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und Bogen oben</a:t>
            </a:r>
          </a:p>
        </p:txBody>
      </p:sp>
      <p:pic>
        <p:nvPicPr>
          <p:cNvPr id="11" name="Picture 10" descr="Gelegenheitsstempel (Hand); 64823 Groß-Umstadt">
            <a:extLst>
              <a:ext uri="{FF2B5EF4-FFF2-40B4-BE49-F238E27FC236}">
                <a16:creationId xmlns:a16="http://schemas.microsoft.com/office/drawing/2014/main" id="{89CC07A8-3FAE-476D-A4B2-62BF74742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473" y="1375200"/>
            <a:ext cx="270625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Gelegenheitsstempel (Hand);  Hamburg">
            <a:extLst>
              <a:ext uri="{FF2B5EF4-FFF2-40B4-BE49-F238E27FC236}">
                <a16:creationId xmlns:a16="http://schemas.microsoft.com/office/drawing/2014/main" id="{B80BD473-16F9-4C2C-91D8-7E57883F6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797" y="1375200"/>
            <a:ext cx="2725412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118DC31-AC5B-4D8C-9D2E-9FB61A18F7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13" y="1363592"/>
            <a:ext cx="2737156" cy="270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05F709C-3E09-4341-8E96-160857EF53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533" y="1363592"/>
            <a:ext cx="2724658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D5CAB3C5-44FC-4FE5-9D11-398D5EE18E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52279" y="5308000"/>
            <a:ext cx="3520209" cy="659962"/>
          </a:xfrm>
        </p:spPr>
        <p:txBody>
          <a:bodyPr>
            <a:noAutofit/>
          </a:bodyPr>
          <a:lstStyle/>
          <a:p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Freie Form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7A357A3-CF54-47A0-AE9D-9A8DF51890FF}"/>
              </a:ext>
            </a:extLst>
          </p:cNvPr>
          <p:cNvSpPr txBox="1">
            <a:spLocks/>
          </p:cNvSpPr>
          <p:nvPr/>
        </p:nvSpPr>
        <p:spPr>
          <a:xfrm>
            <a:off x="1755914" y="5010061"/>
            <a:ext cx="3454542" cy="95790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Kreissehnenstempel </a:t>
            </a:r>
            <a:b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mit Gitterbogen oben</a:t>
            </a:r>
          </a:p>
        </p:txBody>
      </p:sp>
      <p:pic>
        <p:nvPicPr>
          <p:cNvPr id="10" name="Grafik 9" descr="Ein Bild, das Text, Whiteboard enthält.&#10;&#10;Automatisch generierte Beschreibung">
            <a:extLst>
              <a:ext uri="{FF2B5EF4-FFF2-40B4-BE49-F238E27FC236}">
                <a16:creationId xmlns:a16="http://schemas.microsoft.com/office/drawing/2014/main" id="{ADBDE252-2743-4137-B847-717BA738E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528" y="398299"/>
            <a:ext cx="3965713" cy="4439814"/>
          </a:xfrm>
          <a:prstGeom prst="rect">
            <a:avLst/>
          </a:prstGeom>
        </p:spPr>
      </p:pic>
      <p:pic>
        <p:nvPicPr>
          <p:cNvPr id="11" name="Grafik 10" descr="Ein Bild, das Bettwäsche, Gewebe enthält.&#10;&#10;Automatisch generierte Beschreibung">
            <a:extLst>
              <a:ext uri="{FF2B5EF4-FFF2-40B4-BE49-F238E27FC236}">
                <a16:creationId xmlns:a16="http://schemas.microsoft.com/office/drawing/2014/main" id="{30F710B4-AFB9-4C8C-8D73-B337D28F9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926" y="879164"/>
            <a:ext cx="3456000" cy="347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6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D5CAB3C5-44FC-4FE5-9D11-398D5EE18E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52279" y="5308000"/>
            <a:ext cx="3520209" cy="659962"/>
          </a:xfrm>
        </p:spPr>
        <p:txBody>
          <a:bodyPr>
            <a:noAutofit/>
          </a:bodyPr>
          <a:lstStyle/>
          <a:p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1.1. </a:t>
            </a:r>
            <a:r>
              <a:rPr lang="de-DE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Heisei</a:t>
            </a:r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11</a:t>
            </a:r>
            <a:b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1.1.1999 AD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7A357A3-CF54-47A0-AE9D-9A8DF51890FF}"/>
              </a:ext>
            </a:extLst>
          </p:cNvPr>
          <p:cNvSpPr txBox="1">
            <a:spLocks/>
          </p:cNvSpPr>
          <p:nvPr/>
        </p:nvSpPr>
        <p:spPr>
          <a:xfrm>
            <a:off x="1755914" y="5010061"/>
            <a:ext cx="3454542" cy="95790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1.1. Shōwa 11 </a:t>
            </a:r>
          </a:p>
          <a:p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= 1.1.1936 AD</a:t>
            </a:r>
          </a:p>
        </p:txBody>
      </p:sp>
      <p:pic>
        <p:nvPicPr>
          <p:cNvPr id="10" name="Grafik 9" descr="Ein Bild, das Text, Whiteboard enthält.&#10;&#10;Automatisch generierte Beschreibung">
            <a:extLst>
              <a:ext uri="{FF2B5EF4-FFF2-40B4-BE49-F238E27FC236}">
                <a16:creationId xmlns:a16="http://schemas.microsoft.com/office/drawing/2014/main" id="{ADBDE252-2743-4137-B847-717BA738E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528" y="398299"/>
            <a:ext cx="3965713" cy="4439814"/>
          </a:xfrm>
          <a:prstGeom prst="rect">
            <a:avLst/>
          </a:prstGeom>
        </p:spPr>
      </p:pic>
      <p:pic>
        <p:nvPicPr>
          <p:cNvPr id="11" name="Grafik 10" descr="Ein Bild, das Bettwäsche, Gewebe enthält.&#10;&#10;Automatisch generierte Beschreibung">
            <a:extLst>
              <a:ext uri="{FF2B5EF4-FFF2-40B4-BE49-F238E27FC236}">
                <a16:creationId xmlns:a16="http://schemas.microsoft.com/office/drawing/2014/main" id="{30F710B4-AFB9-4C8C-8D73-B337D28F9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926" y="879164"/>
            <a:ext cx="3456000" cy="3478083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419D3F52-9BD9-45F1-B726-2003E75E937D}"/>
              </a:ext>
            </a:extLst>
          </p:cNvPr>
          <p:cNvSpPr txBox="1">
            <a:spLocks/>
          </p:cNvSpPr>
          <p:nvPr/>
        </p:nvSpPr>
        <p:spPr>
          <a:xfrm>
            <a:off x="1755914" y="5978836"/>
            <a:ext cx="3454542" cy="51683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Tennō</a:t>
            </a:r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Hirohito)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6CD7DE98-927C-4679-98A0-35D51DF45A88}"/>
              </a:ext>
            </a:extLst>
          </p:cNvPr>
          <p:cNvSpPr txBox="1">
            <a:spLocks/>
          </p:cNvSpPr>
          <p:nvPr/>
        </p:nvSpPr>
        <p:spPr>
          <a:xfrm>
            <a:off x="6788412" y="5978836"/>
            <a:ext cx="3454542" cy="51683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Tennō</a:t>
            </a:r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Akihito)</a:t>
            </a:r>
          </a:p>
        </p:txBody>
      </p:sp>
    </p:spTree>
    <p:extLst>
      <p:ext uri="{BB962C8B-B14F-4D97-AF65-F5344CB8AC3E}">
        <p14:creationId xmlns:p14="http://schemas.microsoft.com/office/powerpoint/2010/main" val="24805954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F2C5E386-656D-431D-84BD-2277FF8A54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247" y="4795520"/>
            <a:ext cx="3737118" cy="955040"/>
          </a:xfrm>
        </p:spPr>
        <p:txBody>
          <a:bodyPr>
            <a:noAutofit/>
          </a:bodyPr>
          <a:lstStyle/>
          <a:p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Kreisstempel </a:t>
            </a:r>
            <a:b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mit Stegbogen unten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8933B5E-22AB-403A-AC2C-48F696072C2C}"/>
              </a:ext>
            </a:extLst>
          </p:cNvPr>
          <p:cNvSpPr txBox="1">
            <a:spLocks/>
          </p:cNvSpPr>
          <p:nvPr/>
        </p:nvSpPr>
        <p:spPr>
          <a:xfrm>
            <a:off x="4234116" y="4886959"/>
            <a:ext cx="3737118" cy="64958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Ellipsenformstegstempel 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7742BE13-5D78-45A5-B41C-203EE1DBC73A}"/>
              </a:ext>
            </a:extLst>
          </p:cNvPr>
          <p:cNvSpPr txBox="1">
            <a:spLocks/>
          </p:cNvSpPr>
          <p:nvPr/>
        </p:nvSpPr>
        <p:spPr>
          <a:xfrm>
            <a:off x="8135985" y="4795520"/>
            <a:ext cx="3737118" cy="95504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Doppelsechseckstempel mit </a:t>
            </a:r>
            <a:r>
              <a:rPr lang="de-DE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Kurzsteg</a:t>
            </a:r>
            <a:endParaRPr lang="de-DE" sz="28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8A17D054-8599-4519-8D2F-0B243B18583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1" y="1321459"/>
            <a:ext cx="2905830" cy="288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4903B1A-AF0B-430A-BA93-F7380115B84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353" y="1321459"/>
            <a:ext cx="3875294" cy="2880000"/>
          </a:xfrm>
          <a:prstGeom prst="rect">
            <a:avLst/>
          </a:prstGeom>
        </p:spPr>
      </p:pic>
      <p:pic>
        <p:nvPicPr>
          <p:cNvPr id="2050" name="Bild 31">
            <a:extLst>
              <a:ext uri="{FF2B5EF4-FFF2-40B4-BE49-F238E27FC236}">
                <a16:creationId xmlns:a16="http://schemas.microsoft.com/office/drawing/2014/main" id="{32E8BBC7-5AA2-4B4E-8234-A2A510B47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340" y="1321459"/>
            <a:ext cx="3324407" cy="2880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643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F2C5E386-656D-431D-84BD-2277FF8A54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127" y="4795520"/>
            <a:ext cx="3446231" cy="955040"/>
          </a:xfrm>
        </p:spPr>
        <p:txBody>
          <a:bodyPr>
            <a:noAutofit/>
          </a:bodyPr>
          <a:lstStyle/>
          <a:p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Rost-Rechteckstempel (mit Nummer)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8933B5E-22AB-403A-AC2C-48F696072C2C}"/>
              </a:ext>
            </a:extLst>
          </p:cNvPr>
          <p:cNvSpPr txBox="1">
            <a:spLocks/>
          </p:cNvSpPr>
          <p:nvPr/>
        </p:nvSpPr>
        <p:spPr>
          <a:xfrm>
            <a:off x="4410321" y="4795521"/>
            <a:ext cx="3698335" cy="95504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Punktrost-</a:t>
            </a:r>
            <a:r>
              <a:rPr lang="de-DE" sz="2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Rautenstempel</a:t>
            </a:r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7742BE13-5D78-45A5-B41C-203EE1DBC73A}"/>
              </a:ext>
            </a:extLst>
          </p:cNvPr>
          <p:cNvSpPr txBox="1">
            <a:spLocks/>
          </p:cNvSpPr>
          <p:nvPr/>
        </p:nvSpPr>
        <p:spPr>
          <a:xfrm>
            <a:off x="8810543" y="4795520"/>
            <a:ext cx="2753759" cy="95504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Kreuzrost-Kreisstempel</a:t>
            </a:r>
          </a:p>
        </p:txBody>
      </p:sp>
      <p:pic>
        <p:nvPicPr>
          <p:cNvPr id="4" name="Grafik 3" descr="Ein Bild, das Text, Dokument enthält.&#10;&#10;Automatisch generierte Beschreibung">
            <a:extLst>
              <a:ext uri="{FF2B5EF4-FFF2-40B4-BE49-F238E27FC236}">
                <a16:creationId xmlns:a16="http://schemas.microsoft.com/office/drawing/2014/main" id="{55DCCB8B-22D2-4B89-AA69-94D650E1AB6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27" y="1411459"/>
            <a:ext cx="3446231" cy="2700000"/>
          </a:xfrm>
          <a:prstGeom prst="rect">
            <a:avLst/>
          </a:prstGeom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070D978F-1E6B-42E7-9227-17CD1E26C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53" y="1411459"/>
            <a:ext cx="3646203" cy="2700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391DC8BD-5327-41D9-A04A-70365F2D2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544" y="1438459"/>
            <a:ext cx="2699764" cy="2700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398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8051BC-450C-4005-AAEF-285B021D31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60960"/>
            <a:ext cx="12192000" cy="987221"/>
          </a:xfrm>
        </p:spPr>
        <p:txBody>
          <a:bodyPr>
            <a:no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Bezeichnung der </a:t>
            </a:r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Poststempelformen</a:t>
            </a:r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16F7013E-D89A-45CF-8FF2-712A5E0866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979" y="1296627"/>
            <a:ext cx="3558041" cy="5040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907548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8051BC-450C-4005-AAEF-285B021D31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60960"/>
            <a:ext cx="12192000" cy="987221"/>
          </a:xfrm>
        </p:spPr>
        <p:txBody>
          <a:bodyPr>
            <a:no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Bezeichnung der </a:t>
            </a:r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Poststempelformen</a:t>
            </a:r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16F7013E-D89A-45CF-8FF2-712A5E0866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118" y="1296000"/>
            <a:ext cx="3558041" cy="504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3AE11A1-7B78-458D-B234-5D84238CA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36" y="1296000"/>
            <a:ext cx="6977082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4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40B91EC-8B80-4502-B598-CF1EC5E88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400" y="884670"/>
            <a:ext cx="2271568" cy="9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9270EFEC-031D-4112-8DD9-A4DF720E25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1" b="2051"/>
          <a:stretch/>
        </p:blipFill>
        <p:spPr bwMode="auto">
          <a:xfrm>
            <a:off x="7627873" y="884670"/>
            <a:ext cx="2632411" cy="972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B4AE763-A3F3-4BFA-899C-9C6A91257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856" y="3773998"/>
            <a:ext cx="2376925" cy="9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256B70B5-CA1F-4705-BFFB-5B21DFC59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944" y="3809998"/>
            <a:ext cx="3022271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Untertitel 2">
            <a:extLst>
              <a:ext uri="{FF2B5EF4-FFF2-40B4-BE49-F238E27FC236}">
                <a16:creationId xmlns:a16="http://schemas.microsoft.com/office/drawing/2014/main" id="{22B9CD07-311C-47C9-B2E7-79233BCDE3A4}"/>
              </a:ext>
            </a:extLst>
          </p:cNvPr>
          <p:cNvSpPr txBox="1">
            <a:spLocks/>
          </p:cNvSpPr>
          <p:nvPr/>
        </p:nvSpPr>
        <p:spPr>
          <a:xfrm>
            <a:off x="5896080" y="1943834"/>
            <a:ext cx="6096000" cy="123148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Kastenstempel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(Preußen)</a:t>
            </a: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4170DFF9-52FA-4F0D-97C2-812CDE7304A0}"/>
              </a:ext>
            </a:extLst>
          </p:cNvPr>
          <p:cNvSpPr txBox="1">
            <a:spLocks/>
          </p:cNvSpPr>
          <p:nvPr/>
        </p:nvSpPr>
        <p:spPr>
          <a:xfrm>
            <a:off x="130047" y="4820211"/>
            <a:ext cx="6064274" cy="123148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Rechteckstempel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(Schleswig-Holstein)</a:t>
            </a:r>
          </a:p>
        </p:txBody>
      </p:sp>
      <p:sp>
        <p:nvSpPr>
          <p:cNvPr id="14" name="Untertitel 2">
            <a:extLst>
              <a:ext uri="{FF2B5EF4-FFF2-40B4-BE49-F238E27FC236}">
                <a16:creationId xmlns:a16="http://schemas.microsoft.com/office/drawing/2014/main" id="{88902604-488B-4447-86E9-BCE899D6C289}"/>
              </a:ext>
            </a:extLst>
          </p:cNvPr>
          <p:cNvSpPr txBox="1">
            <a:spLocks/>
          </p:cNvSpPr>
          <p:nvPr/>
        </p:nvSpPr>
        <p:spPr>
          <a:xfrm>
            <a:off x="5927805" y="4819715"/>
            <a:ext cx="6095999" cy="123148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Rechteckrahmenstempel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(Sachsen)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AF62B3D1-53A4-4AA6-B70A-98E9B0BD2A65}"/>
              </a:ext>
            </a:extLst>
          </p:cNvPr>
          <p:cNvSpPr txBox="1">
            <a:spLocks/>
          </p:cNvSpPr>
          <p:nvPr/>
        </p:nvSpPr>
        <p:spPr>
          <a:xfrm>
            <a:off x="114184" y="1943834"/>
            <a:ext cx="6096000" cy="123148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Rahmenstempel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2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(Bremen)</a:t>
            </a:r>
          </a:p>
        </p:txBody>
      </p:sp>
    </p:spTree>
    <p:extLst>
      <p:ext uri="{BB962C8B-B14F-4D97-AF65-F5344CB8AC3E}">
        <p14:creationId xmlns:p14="http://schemas.microsoft.com/office/powerpoint/2010/main" val="187012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8051BC-450C-4005-AAEF-285B021D31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60960"/>
            <a:ext cx="12192000" cy="987221"/>
          </a:xfrm>
        </p:spPr>
        <p:txBody>
          <a:bodyPr>
            <a:no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Bezeichnung der </a:t>
            </a:r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Poststempelformen</a:t>
            </a:r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16F7013E-D89A-45CF-8FF2-712A5E0866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36" y="1296000"/>
            <a:ext cx="3558041" cy="504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F427692-27B6-4428-8A39-F0564A998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077" y="1296000"/>
            <a:ext cx="692478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02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C5CC0F81-3215-4397-BDA6-BC69E389E924}"/>
              </a:ext>
            </a:extLst>
          </p:cNvPr>
          <p:cNvSpPr txBox="1">
            <a:spLocks/>
          </p:cNvSpPr>
          <p:nvPr/>
        </p:nvSpPr>
        <p:spPr>
          <a:xfrm>
            <a:off x="6062270" y="1881905"/>
            <a:ext cx="6028540" cy="95790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Corona-Kreisstempel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2C5710-19DF-4255-8E31-0B645C5B8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65" y="611256"/>
            <a:ext cx="4921919" cy="563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173BDFE5-834F-4B12-9F55-BE8C8237A61E}"/>
              </a:ext>
            </a:extLst>
          </p:cNvPr>
          <p:cNvSpPr txBox="1">
            <a:spLocks/>
          </p:cNvSpPr>
          <p:nvPr/>
        </p:nvSpPr>
        <p:spPr>
          <a:xfrm>
            <a:off x="6129730" y="3879699"/>
            <a:ext cx="5961080" cy="95790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Vielen Dank für das Interesse!</a:t>
            </a:r>
          </a:p>
          <a:p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Bleiben Sie gesund !</a:t>
            </a:r>
          </a:p>
        </p:txBody>
      </p:sp>
    </p:spTree>
    <p:extLst>
      <p:ext uri="{BB962C8B-B14F-4D97-AF65-F5344CB8AC3E}">
        <p14:creationId xmlns:p14="http://schemas.microsoft.com/office/powerpoint/2010/main" val="128223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4B72249-09CB-4895-AABB-5E57D95A5D1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076" y="687928"/>
            <a:ext cx="4695847" cy="4655367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93A39676-C426-4AF5-BCB3-08C5C0291F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357596"/>
            <a:ext cx="12192000" cy="987221"/>
          </a:xfrm>
        </p:spPr>
        <p:txBody>
          <a:bodyPr>
            <a:no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www.poststempelgilde.de</a:t>
            </a:r>
            <a:endParaRPr lang="de-DE" sz="3600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6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543E817C-AA3A-43AC-986C-BD2A88517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79440" y="751840"/>
            <a:ext cx="6187440" cy="5567679"/>
          </a:xfrm>
        </p:spPr>
        <p:txBody>
          <a:bodyPr>
            <a:noAutofit/>
          </a:bodyPr>
          <a:lstStyle/>
          <a:p>
            <a:pPr marL="342900" lvl="0" indent="-342900" algn="just">
              <a:spcBef>
                <a:spcPts val="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de-DE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Brückendoppelkreisstempel</a:t>
            </a:r>
          </a:p>
          <a:p>
            <a:pPr marL="342900" lvl="0" indent="-342900" algn="just">
              <a:spcBef>
                <a:spcPts val="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de-DE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Doppelkreisstempel mit Brücke</a:t>
            </a:r>
          </a:p>
          <a:p>
            <a:pPr marL="342900" lvl="0" indent="-342900" algn="just">
              <a:spcBef>
                <a:spcPts val="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de-DE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Doppelkreisstempel mit Steg </a:t>
            </a:r>
          </a:p>
          <a:p>
            <a:pPr marL="342900" lvl="0" indent="-342900" algn="just">
              <a:spcBef>
                <a:spcPts val="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de-DE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Doppelringstempel mit Brücke</a:t>
            </a:r>
          </a:p>
          <a:p>
            <a:pPr marL="342900" lvl="0" indent="-342900" algn="just">
              <a:spcBef>
                <a:spcPts val="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de-DE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Doppelringstempel mit Steg </a:t>
            </a:r>
          </a:p>
          <a:p>
            <a:pPr marL="342900" lvl="0" indent="-342900" algn="just">
              <a:spcBef>
                <a:spcPts val="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de-DE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Ringleistenstempel </a:t>
            </a:r>
          </a:p>
          <a:p>
            <a:pPr marL="342900" lvl="0" indent="-342900" algn="just">
              <a:spcBef>
                <a:spcPts val="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de-DE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Ringstegstempel mit Datumsbrücke </a:t>
            </a:r>
          </a:p>
          <a:p>
            <a:pPr marL="342900" lvl="0" indent="-342900" algn="just">
              <a:spcBef>
                <a:spcPts val="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de-DE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Ringstegstempel </a:t>
            </a:r>
          </a:p>
          <a:p>
            <a:pPr marL="342900" lvl="0" indent="-342900" algn="just">
              <a:spcBef>
                <a:spcPts val="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de-DE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Stahlrundbrückenstempel </a:t>
            </a:r>
          </a:p>
          <a:p>
            <a:pPr marL="342900" lvl="0" indent="-342900" algn="just">
              <a:spcBef>
                <a:spcPts val="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de-DE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Zweibrückenkreisstahlstempel</a:t>
            </a:r>
          </a:p>
          <a:p>
            <a:pPr marL="342900" lvl="0" indent="-342900" algn="just">
              <a:spcBef>
                <a:spcPts val="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de-DE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Zweikreisstegstempel </a:t>
            </a:r>
          </a:p>
          <a:p>
            <a:pPr marL="342900" lvl="0" indent="-342900" algn="just">
              <a:spcBef>
                <a:spcPts val="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de-DE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Zweikreisstempel mit Steg </a:t>
            </a:r>
          </a:p>
          <a:p>
            <a:pPr marL="342900" lvl="0" indent="-342900" algn="just">
              <a:spcBef>
                <a:spcPts val="0"/>
              </a:spcBef>
              <a:spcAft>
                <a:spcPts val="300"/>
              </a:spcAft>
              <a:buClrTx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de-DE" sz="2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Zweikreisstempel </a:t>
            </a:r>
            <a:endParaRPr lang="de-DE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37F993-5CD0-4F55-8F3D-3C4CE2D73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12" y="1257460"/>
            <a:ext cx="4330914" cy="434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999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8051BC-450C-4005-AAEF-285B021D31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7398" y="2044398"/>
            <a:ext cx="7769592" cy="663155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Die Bezeichnung der Poststempelformen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868B9F58-4EB5-4332-BAFE-0D14E72D4292}"/>
              </a:ext>
            </a:extLst>
          </p:cNvPr>
          <p:cNvSpPr txBox="1">
            <a:spLocks/>
          </p:cNvSpPr>
          <p:nvPr/>
        </p:nvSpPr>
        <p:spPr>
          <a:xfrm>
            <a:off x="4337398" y="1482542"/>
            <a:ext cx="7769592" cy="5168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1200"/>
              </a:spcAft>
            </a:pPr>
            <a:r>
              <a:rPr lang="de-DE" sz="3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Hans-Joachim Anderson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C7BE7D9-D446-451F-A376-34BAAE7A7F04}"/>
              </a:ext>
            </a:extLst>
          </p:cNvPr>
          <p:cNvSpPr txBox="1">
            <a:spLocks/>
          </p:cNvSpPr>
          <p:nvPr/>
        </p:nvSpPr>
        <p:spPr>
          <a:xfrm>
            <a:off x="4337399" y="5229254"/>
            <a:ext cx="7769590" cy="66315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1200"/>
              </a:spcAft>
            </a:pPr>
            <a:r>
              <a:rPr lang="de-DE" sz="3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(wenn möglich)</a:t>
            </a:r>
          </a:p>
        </p:txBody>
      </p:sp>
      <p:pic>
        <p:nvPicPr>
          <p:cNvPr id="6" name="Grafik 5" descr="Ein Bild, das Text, Quittung enthält.&#10;&#10;Automatisch generierte Beschreibung">
            <a:extLst>
              <a:ext uri="{FF2B5EF4-FFF2-40B4-BE49-F238E27FC236}">
                <a16:creationId xmlns:a16="http://schemas.microsoft.com/office/drawing/2014/main" id="{BC56C3E2-6833-40DD-AA30-D33AAE984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32" y="639147"/>
            <a:ext cx="3864262" cy="5579706"/>
          </a:xfrm>
          <a:prstGeom prst="rect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64F3C4B1-A254-40D3-8419-E9FABAF89E0C}"/>
              </a:ext>
            </a:extLst>
          </p:cNvPr>
          <p:cNvSpPr txBox="1">
            <a:spLocks/>
          </p:cNvSpPr>
          <p:nvPr/>
        </p:nvSpPr>
        <p:spPr>
          <a:xfrm>
            <a:off x="4337398" y="4250414"/>
            <a:ext cx="7769591" cy="102240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1200"/>
              </a:spcAft>
            </a:pPr>
            <a:r>
              <a:rPr lang="de-DE" sz="3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Grundlage für die Bezeichnung </a:t>
            </a:r>
            <a:br>
              <a:rPr lang="de-DE" sz="3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3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der Stempelformen sind die </a:t>
            </a:r>
            <a:br>
              <a:rPr lang="de-DE" sz="3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3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mathematischen Formbegriffe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0054CDC-4BAC-4C61-A4F0-9EE35E133DC9}"/>
              </a:ext>
            </a:extLst>
          </p:cNvPr>
          <p:cNvSpPr txBox="1">
            <a:spLocks/>
          </p:cNvSpPr>
          <p:nvPr/>
        </p:nvSpPr>
        <p:spPr>
          <a:xfrm>
            <a:off x="4337398" y="2846288"/>
            <a:ext cx="7769592" cy="5168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1200"/>
              </a:spcAft>
            </a:pPr>
            <a:r>
              <a:rPr lang="de-DE" sz="3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Auflage 1970          2. Auflage 1996 </a:t>
            </a:r>
          </a:p>
        </p:txBody>
      </p:sp>
    </p:spTree>
    <p:extLst>
      <p:ext uri="{BB962C8B-B14F-4D97-AF65-F5344CB8AC3E}">
        <p14:creationId xmlns:p14="http://schemas.microsoft.com/office/powerpoint/2010/main" val="97892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40B91EC-8B80-4502-B598-CF1EC5E88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918" y="1374071"/>
            <a:ext cx="2944624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9270EFEC-031D-4112-8DD9-A4DF720E25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1" b="2051"/>
          <a:stretch/>
        </p:blipFill>
        <p:spPr bwMode="auto">
          <a:xfrm>
            <a:off x="6653829" y="1374071"/>
            <a:ext cx="3412387" cy="1260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B4AE763-A3F3-4BFA-899C-9C6A91257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918" y="3078259"/>
            <a:ext cx="3081197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256B70B5-CA1F-4705-BFFB-5B21DFC59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325" y="3078259"/>
            <a:ext cx="4231181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Untertitel 2">
            <a:extLst>
              <a:ext uri="{FF2B5EF4-FFF2-40B4-BE49-F238E27FC236}">
                <a16:creationId xmlns:a16="http://schemas.microsoft.com/office/drawing/2014/main" id="{4170DFF9-52FA-4F0D-97C2-812CDE7304A0}"/>
              </a:ext>
            </a:extLst>
          </p:cNvPr>
          <p:cNvSpPr txBox="1">
            <a:spLocks/>
          </p:cNvSpPr>
          <p:nvPr/>
        </p:nvSpPr>
        <p:spPr>
          <a:xfrm>
            <a:off x="3063863" y="4899723"/>
            <a:ext cx="6064274" cy="123148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 sz="4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Rechteckstempel</a:t>
            </a:r>
          </a:p>
        </p:txBody>
      </p:sp>
    </p:spTree>
    <p:extLst>
      <p:ext uri="{BB962C8B-B14F-4D97-AF65-F5344CB8AC3E}">
        <p14:creationId xmlns:p14="http://schemas.microsoft.com/office/powerpoint/2010/main" val="299974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8051BC-450C-4005-AAEF-285B021D31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5983" y="1724251"/>
            <a:ext cx="9440034" cy="2057775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de-DE" sz="6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Die Benennung der</a:t>
            </a:r>
            <a:br>
              <a:rPr lang="de-D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de-DE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6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Poststempelformen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868B9F58-4EB5-4332-BAFE-0D14E72D4292}"/>
              </a:ext>
            </a:extLst>
          </p:cNvPr>
          <p:cNvSpPr txBox="1">
            <a:spLocks/>
          </p:cNvSpPr>
          <p:nvPr/>
        </p:nvSpPr>
        <p:spPr>
          <a:xfrm>
            <a:off x="1375983" y="4104861"/>
            <a:ext cx="9440034" cy="95415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1200"/>
              </a:spcAft>
            </a:pPr>
            <a:r>
              <a:rPr lang="de-DE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Vorgehensweise</a:t>
            </a:r>
          </a:p>
        </p:txBody>
      </p:sp>
    </p:spTree>
    <p:extLst>
      <p:ext uri="{BB962C8B-B14F-4D97-AF65-F5344CB8AC3E}">
        <p14:creationId xmlns:p14="http://schemas.microsoft.com/office/powerpoint/2010/main" val="2869891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8051BC-450C-4005-AAEF-285B021D31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5983" y="2018891"/>
            <a:ext cx="9440034" cy="2057775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de-DE" sz="6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Schritt:</a:t>
            </a:r>
            <a:br>
              <a:rPr lang="de-DE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de-DE" sz="12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600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Die äußere Form bestimmen</a:t>
            </a:r>
          </a:p>
        </p:txBody>
      </p:sp>
    </p:spTree>
    <p:extLst>
      <p:ext uri="{BB962C8B-B14F-4D97-AF65-F5344CB8AC3E}">
        <p14:creationId xmlns:p14="http://schemas.microsoft.com/office/powerpoint/2010/main" val="30758992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chiefer">
  <a:themeElements>
    <a:clrScheme name="Schiefer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chiefer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chiefer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TM04033929[[fn=Schiefer]]</Template>
  <TotalTime>0</TotalTime>
  <Words>380</Words>
  <Application>Microsoft Office PowerPoint</Application>
  <PresentationFormat>Breitbild</PresentationFormat>
  <Paragraphs>140</Paragraphs>
  <Slides>42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Calisto MT</vt:lpstr>
      <vt:lpstr>Wingdings</vt:lpstr>
      <vt:lpstr>Wingdings 2</vt:lpstr>
      <vt:lpstr>Schiefer</vt:lpstr>
      <vt:lpstr>PowerPoint-Präsentation</vt:lpstr>
      <vt:lpstr>Die Formenvielfalt der Poststempel</vt:lpstr>
      <vt:lpstr>PowerPoint-Präsentation</vt:lpstr>
      <vt:lpstr>PowerPoint-Präsentation</vt:lpstr>
      <vt:lpstr>PowerPoint-Präsentation</vt:lpstr>
      <vt:lpstr>Die Bezeichnung der Poststempelformen</vt:lpstr>
      <vt:lpstr>PowerPoint-Präsentation</vt:lpstr>
      <vt:lpstr>Die Benennung der  Poststempelformen</vt:lpstr>
      <vt:lpstr>1. Schritt:  Die äußere Form bestimmen</vt:lpstr>
      <vt:lpstr>Kreisstempel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2. Schritt:  Fälle unterscheiden</vt:lpstr>
      <vt:lpstr>PowerPoint-Präsentation</vt:lpstr>
      <vt:lpstr>PowerPoint-Präsentation</vt:lpstr>
      <vt:lpstr>PowerPoint-Präsentation</vt:lpstr>
      <vt:lpstr>PowerPoint-Präsentation</vt:lpstr>
      <vt:lpstr>3. Schritt:  Zeichnerische Elemente bestimmen</vt:lpstr>
      <vt:lpstr>PowerPoint-Präsentation</vt:lpstr>
      <vt:lpstr>PowerPoint-Präsentation</vt:lpstr>
      <vt:lpstr>4. Schritt:  Es ergibt sich der Name</vt:lpstr>
      <vt:lpstr>1. Schritt:    Äußere Form</vt:lpstr>
      <vt:lpstr>PowerPoint-Präsentation</vt:lpstr>
      <vt:lpstr>1. Schritt:    Äußere Form</vt:lpstr>
      <vt:lpstr>Kreisstegstempel  mit Segment  oben und unten</vt:lpstr>
      <vt:lpstr>+</vt:lpstr>
      <vt:lpstr>PowerPoint-Präsentation</vt:lpstr>
      <vt:lpstr>Kreisstempel  mit Segment und Strich</vt:lpstr>
      <vt:lpstr>Kreisstempel  mit Segment und Strich</vt:lpstr>
      <vt:lpstr>Freie Form</vt:lpstr>
      <vt:lpstr>1.1. Heisei 11 = 1.1.1999 AD</vt:lpstr>
      <vt:lpstr>Kreisstempel  mit Stegbogen unten</vt:lpstr>
      <vt:lpstr>Rost-Rechteckstempel (mit Nummer)</vt:lpstr>
      <vt:lpstr>Die Bezeichnung der Poststempelformen</vt:lpstr>
      <vt:lpstr>Die Bezeichnung der Poststempelformen</vt:lpstr>
      <vt:lpstr>Die Bezeichnung der Poststempelformen</vt:lpstr>
      <vt:lpstr>PowerPoint-Präsentation</vt:lpstr>
      <vt:lpstr>www.poststempelgilde.de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juttawerdermann@gmx.de</dc:creator>
  <cp:lastModifiedBy>juttawerdermann@gmx.de</cp:lastModifiedBy>
  <cp:revision>62</cp:revision>
  <dcterms:created xsi:type="dcterms:W3CDTF">2021-09-13T12:17:59Z</dcterms:created>
  <dcterms:modified xsi:type="dcterms:W3CDTF">2021-11-22T19:54:45Z</dcterms:modified>
</cp:coreProperties>
</file>